
<file path=[Content_Types].xml><?xml version="1.0" encoding="utf-8"?>
<Types xmlns="http://schemas.openxmlformats.org/package/2006/content-types">
  <Default Extension="emf" ContentType="image/x-emf"/>
  <Default Extension="jpeg" ContentType="image/jpeg"/>
  <Default Extension="jpg" ContentType="image/jpeg"/>
  <Default Extension="mp3" ContentType="audio/mpeg"/>
  <Default Extension="mp4" ContentType="video/mp4"/>
  <Default Extension="png" ContentType="image/png"/>
  <Default Extension="rels" ContentType="application/vnd.openxmlformats-package.relationships+xml"/>
  <Default Extension="wav" ContentType="audio/x-wav"/>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38"/>
  </p:notesMasterIdLst>
  <p:handoutMasterIdLst>
    <p:handoutMasterId r:id="rId39"/>
  </p:handoutMasterIdLst>
  <p:sldIdLst>
    <p:sldId id="257" r:id="rId5"/>
    <p:sldId id="264" r:id="rId6"/>
    <p:sldId id="337" r:id="rId7"/>
    <p:sldId id="339" r:id="rId8"/>
    <p:sldId id="340" r:id="rId9"/>
    <p:sldId id="341" r:id="rId10"/>
    <p:sldId id="342" r:id="rId11"/>
    <p:sldId id="343" r:id="rId12"/>
    <p:sldId id="269" r:id="rId13"/>
    <p:sldId id="344" r:id="rId14"/>
    <p:sldId id="460" r:id="rId15"/>
    <p:sldId id="461" r:id="rId16"/>
    <p:sldId id="462" r:id="rId17"/>
    <p:sldId id="463" r:id="rId18"/>
    <p:sldId id="464" r:id="rId19"/>
    <p:sldId id="465" r:id="rId20"/>
    <p:sldId id="466" r:id="rId21"/>
    <p:sldId id="467" r:id="rId22"/>
    <p:sldId id="468" r:id="rId23"/>
    <p:sldId id="469" r:id="rId24"/>
    <p:sldId id="470" r:id="rId25"/>
    <p:sldId id="471" r:id="rId26"/>
    <p:sldId id="472" r:id="rId27"/>
    <p:sldId id="274" r:id="rId28"/>
    <p:sldId id="473" r:id="rId29"/>
    <p:sldId id="474" r:id="rId30"/>
    <p:sldId id="475" r:id="rId31"/>
    <p:sldId id="476" r:id="rId32"/>
    <p:sldId id="477" r:id="rId33"/>
    <p:sldId id="478" r:id="rId34"/>
    <p:sldId id="479" r:id="rId35"/>
    <p:sldId id="480" r:id="rId36"/>
    <p:sldId id="273" r:id="rId37"/>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Covers" id="{835ADA83-B494-4262-8A15-4922B8C18DA2}">
          <p14:sldIdLst>
            <p14:sldId id="257"/>
          </p14:sldIdLst>
        </p14:section>
        <p14:section name="Content" id="{22F1B53C-2A59-49DC-907B-EC0A5C710457}">
          <p14:sldIdLst>
            <p14:sldId id="264"/>
            <p14:sldId id="337"/>
            <p14:sldId id="339"/>
            <p14:sldId id="340"/>
            <p14:sldId id="341"/>
            <p14:sldId id="342"/>
            <p14:sldId id="343"/>
            <p14:sldId id="269"/>
            <p14:sldId id="344"/>
            <p14:sldId id="460"/>
            <p14:sldId id="461"/>
            <p14:sldId id="462"/>
            <p14:sldId id="463"/>
            <p14:sldId id="464"/>
            <p14:sldId id="465"/>
            <p14:sldId id="466"/>
            <p14:sldId id="467"/>
            <p14:sldId id="468"/>
            <p14:sldId id="469"/>
            <p14:sldId id="470"/>
            <p14:sldId id="471"/>
            <p14:sldId id="472"/>
            <p14:sldId id="274"/>
            <p14:sldId id="473"/>
            <p14:sldId id="474"/>
            <p14:sldId id="475"/>
            <p14:sldId id="476"/>
            <p14:sldId id="477"/>
            <p14:sldId id="478"/>
            <p14:sldId id="479"/>
            <p14:sldId id="480"/>
            <p14:sldId id="273"/>
          </p14:sldIdLst>
        </p14:section>
      </p14:sectionLst>
    </p:ext>
    <p:ext uri="{EFAFB233-063F-42B5-8137-9DF3F51BA10A}">
      <p15:sldGuideLst xmlns:p15="http://schemas.microsoft.com/office/powerpoint/2012/main">
        <p15:guide id="1" orient="horz" pos="1003"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Willnauer, Mia" initials="WM" lastIdx="4" clrIdx="0">
    <p:extLst>
      <p:ext uri="{19B8F6BF-5375-455C-9EA6-DF929625EA0E}">
        <p15:presenceInfo xmlns:p15="http://schemas.microsoft.com/office/powerpoint/2012/main" userId="S::mia.willnauer@sonova.com::3929feac-5a16-4e8d-98f7-0d772172e42c"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8303F61-8A0F-412C-A550-1AFE6F064AA4}" v="13" dt="2022-05-18T14:02:05.23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979" autoAdjust="0"/>
    <p:restoredTop sz="94660"/>
  </p:normalViewPr>
  <p:slideViewPr>
    <p:cSldViewPr snapToGrid="0" showGuides="1">
      <p:cViewPr varScale="1">
        <p:scale>
          <a:sx n="114" d="100"/>
          <a:sy n="114" d="100"/>
        </p:scale>
        <p:origin x="138" y="216"/>
      </p:cViewPr>
      <p:guideLst>
        <p:guide orient="horz" pos="1003"/>
        <p:guide pos="3840"/>
      </p:guideLst>
    </p:cSldViewPr>
  </p:slideViewPr>
  <p:notesTextViewPr>
    <p:cViewPr>
      <p:scale>
        <a:sx n="1" d="1"/>
        <a:sy n="1" d="1"/>
      </p:scale>
      <p:origin x="0" y="0"/>
    </p:cViewPr>
  </p:notesTextViewPr>
  <p:sorterViewPr>
    <p:cViewPr>
      <p:scale>
        <a:sx n="100" d="100"/>
        <a:sy n="100" d="100"/>
      </p:scale>
      <p:origin x="0" y="0"/>
    </p:cViewPr>
  </p:sorterViewPr>
  <p:notesViewPr>
    <p:cSldViewPr snapToGrid="0" showGuides="1">
      <p:cViewPr varScale="1">
        <p:scale>
          <a:sx n="120" d="100"/>
          <a:sy n="120" d="100"/>
        </p:scale>
        <p:origin x="4962" y="9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notesMaster" Target="notesMasters/notesMaster1.xml"/><Relationship Id="rId46"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commentAuthors" Target="commentAuthors.xml"/><Relationship Id="rId45"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reienbühl, Daniel" userId="f0edd4ce-57e4-4940-b1f1-9e7df03e0548" providerId="ADAL" clId="{F8303F61-8A0F-412C-A550-1AFE6F064AA4}"/>
    <pc:docChg chg="custSel delSld modSld sldOrd modSection">
      <pc:chgData name="Kreienbühl, Daniel" userId="f0edd4ce-57e4-4940-b1f1-9e7df03e0548" providerId="ADAL" clId="{F8303F61-8A0F-412C-A550-1AFE6F064AA4}" dt="2022-05-18T14:02:05.228" v="114"/>
      <pc:docMkLst>
        <pc:docMk/>
      </pc:docMkLst>
      <pc:sldChg chg="addSp delSp modSp mod">
        <pc:chgData name="Kreienbühl, Daniel" userId="f0edd4ce-57e4-4940-b1f1-9e7df03e0548" providerId="ADAL" clId="{F8303F61-8A0F-412C-A550-1AFE6F064AA4}" dt="2022-05-18T10:59:18.125" v="18" actId="1076"/>
        <pc:sldMkLst>
          <pc:docMk/>
          <pc:sldMk cId="216263688" sldId="264"/>
        </pc:sldMkLst>
        <pc:spChg chg="add del mod">
          <ac:chgData name="Kreienbühl, Daniel" userId="f0edd4ce-57e4-4940-b1f1-9e7df03e0548" providerId="ADAL" clId="{F8303F61-8A0F-412C-A550-1AFE6F064AA4}" dt="2022-05-18T10:58:44.613" v="5"/>
          <ac:spMkLst>
            <pc:docMk/>
            <pc:sldMk cId="216263688" sldId="264"/>
            <ac:spMk id="6" creationId="{04D3ECB5-B2BE-4F9B-AAB7-D9AED24B7088}"/>
          </ac:spMkLst>
        </pc:spChg>
        <pc:spChg chg="add del mod">
          <ac:chgData name="Kreienbühl, Daniel" userId="f0edd4ce-57e4-4940-b1f1-9e7df03e0548" providerId="ADAL" clId="{F8303F61-8A0F-412C-A550-1AFE6F064AA4}" dt="2022-05-18T10:58:47.039" v="6" actId="478"/>
          <ac:spMkLst>
            <pc:docMk/>
            <pc:sldMk cId="216263688" sldId="264"/>
            <ac:spMk id="8" creationId="{25659FA0-5406-431D-8D7E-589267A71D2C}"/>
          </ac:spMkLst>
        </pc:spChg>
        <pc:spChg chg="add del mod">
          <ac:chgData name="Kreienbühl, Daniel" userId="f0edd4ce-57e4-4940-b1f1-9e7df03e0548" providerId="ADAL" clId="{F8303F61-8A0F-412C-A550-1AFE6F064AA4}" dt="2022-05-18T10:58:47.873" v="7" actId="478"/>
          <ac:spMkLst>
            <pc:docMk/>
            <pc:sldMk cId="216263688" sldId="264"/>
            <ac:spMk id="13" creationId="{434AAE02-2664-471A-BAAF-779C8D62FFEF}"/>
          </ac:spMkLst>
        </pc:spChg>
        <pc:spChg chg="add del mod">
          <ac:chgData name="Kreienbühl, Daniel" userId="f0edd4ce-57e4-4940-b1f1-9e7df03e0548" providerId="ADAL" clId="{F8303F61-8A0F-412C-A550-1AFE6F064AA4}" dt="2022-05-18T10:58:55.454" v="11" actId="478"/>
          <ac:spMkLst>
            <pc:docMk/>
            <pc:sldMk cId="216263688" sldId="264"/>
            <ac:spMk id="18" creationId="{7824CBB1-5465-4A49-AF0A-B15B672F3E48}"/>
          </ac:spMkLst>
        </pc:spChg>
        <pc:picChg chg="del">
          <ac:chgData name="Kreienbühl, Daniel" userId="f0edd4ce-57e4-4940-b1f1-9e7df03e0548" providerId="ADAL" clId="{F8303F61-8A0F-412C-A550-1AFE6F064AA4}" dt="2022-05-18T07:58:23.708" v="0" actId="478"/>
          <ac:picMkLst>
            <pc:docMk/>
            <pc:sldMk cId="216263688" sldId="264"/>
            <ac:picMk id="10" creationId="{B5507CDC-5809-4626-A29D-6538A703503E}"/>
          </ac:picMkLst>
        </pc:picChg>
        <pc:picChg chg="del">
          <ac:chgData name="Kreienbühl, Daniel" userId="f0edd4ce-57e4-4940-b1f1-9e7df03e0548" providerId="ADAL" clId="{F8303F61-8A0F-412C-A550-1AFE6F064AA4}" dt="2022-05-18T07:58:24.138" v="1" actId="478"/>
          <ac:picMkLst>
            <pc:docMk/>
            <pc:sldMk cId="216263688" sldId="264"/>
            <ac:picMk id="11" creationId="{8DFB110B-B8F4-4399-9C67-359B5861E57F}"/>
          </ac:picMkLst>
        </pc:picChg>
        <pc:picChg chg="del">
          <ac:chgData name="Kreienbühl, Daniel" userId="f0edd4ce-57e4-4940-b1f1-9e7df03e0548" providerId="ADAL" clId="{F8303F61-8A0F-412C-A550-1AFE6F064AA4}" dt="2022-05-18T07:58:24.730" v="2" actId="478"/>
          <ac:picMkLst>
            <pc:docMk/>
            <pc:sldMk cId="216263688" sldId="264"/>
            <ac:picMk id="12" creationId="{01D59FA0-D4CC-4861-9CC2-A695383B0A4D}"/>
          </ac:picMkLst>
        </pc:picChg>
        <pc:picChg chg="add del mod">
          <ac:chgData name="Kreienbühl, Daniel" userId="f0edd4ce-57e4-4940-b1f1-9e7df03e0548" providerId="ADAL" clId="{F8303F61-8A0F-412C-A550-1AFE6F064AA4}" dt="2022-05-18T10:58:53.776" v="10" actId="478"/>
          <ac:picMkLst>
            <pc:docMk/>
            <pc:sldMk cId="216263688" sldId="264"/>
            <ac:picMk id="15" creationId="{E4E64008-24C8-4FB8-B36E-29B4D9C72886}"/>
          </ac:picMkLst>
        </pc:picChg>
        <pc:picChg chg="add mod">
          <ac:chgData name="Kreienbühl, Daniel" userId="f0edd4ce-57e4-4940-b1f1-9e7df03e0548" providerId="ADAL" clId="{F8303F61-8A0F-412C-A550-1AFE6F064AA4}" dt="2022-05-18T10:59:18.125" v="18" actId="1076"/>
          <ac:picMkLst>
            <pc:docMk/>
            <pc:sldMk cId="216263688" sldId="264"/>
            <ac:picMk id="20" creationId="{DDE199A3-DCD6-4D43-9486-93AFC8F33379}"/>
          </ac:picMkLst>
        </pc:picChg>
      </pc:sldChg>
      <pc:sldChg chg="addSp delSp modSp mod">
        <pc:chgData name="Kreienbühl, Daniel" userId="f0edd4ce-57e4-4940-b1f1-9e7df03e0548" providerId="ADAL" clId="{F8303F61-8A0F-412C-A550-1AFE6F064AA4}" dt="2022-05-18T11:00:21.653" v="26" actId="1076"/>
        <pc:sldMkLst>
          <pc:docMk/>
          <pc:sldMk cId="1357506378" sldId="337"/>
        </pc:sldMkLst>
        <pc:spChg chg="mod">
          <ac:chgData name="Kreienbühl, Daniel" userId="f0edd4ce-57e4-4940-b1f1-9e7df03e0548" providerId="ADAL" clId="{F8303F61-8A0F-412C-A550-1AFE6F064AA4}" dt="2022-05-18T10:59:40.099" v="20" actId="6549"/>
          <ac:spMkLst>
            <pc:docMk/>
            <pc:sldMk cId="1357506378" sldId="337"/>
            <ac:spMk id="6" creationId="{AECBCCD6-02F7-469D-9DDA-0565586EACF2}"/>
          </ac:spMkLst>
        </pc:spChg>
        <pc:spChg chg="add del mod">
          <ac:chgData name="Kreienbühl, Daniel" userId="f0edd4ce-57e4-4940-b1f1-9e7df03e0548" providerId="ADAL" clId="{F8303F61-8A0F-412C-A550-1AFE6F064AA4}" dt="2022-05-18T10:59:25.902" v="19" actId="478"/>
          <ac:spMkLst>
            <pc:docMk/>
            <pc:sldMk cId="1357506378" sldId="337"/>
            <ac:spMk id="7" creationId="{1F38D5AF-5D48-4A41-97F7-EDFCAF11BBA3}"/>
          </ac:spMkLst>
        </pc:spChg>
        <pc:picChg chg="del">
          <ac:chgData name="Kreienbühl, Daniel" userId="f0edd4ce-57e4-4940-b1f1-9e7df03e0548" providerId="ADAL" clId="{F8303F61-8A0F-412C-A550-1AFE6F064AA4}" dt="2022-05-18T07:58:28.347" v="3" actId="478"/>
          <ac:picMkLst>
            <pc:docMk/>
            <pc:sldMk cId="1357506378" sldId="337"/>
            <ac:picMk id="9" creationId="{4815E95D-939D-4681-B0CA-8366D4B34D42}"/>
          </ac:picMkLst>
        </pc:picChg>
        <pc:picChg chg="add mod">
          <ac:chgData name="Kreienbühl, Daniel" userId="f0edd4ce-57e4-4940-b1f1-9e7df03e0548" providerId="ADAL" clId="{F8303F61-8A0F-412C-A550-1AFE6F064AA4}" dt="2022-05-18T11:00:21.653" v="26" actId="1076"/>
          <ac:picMkLst>
            <pc:docMk/>
            <pc:sldMk cId="1357506378" sldId="337"/>
            <ac:picMk id="10" creationId="{5D32923B-514F-4261-8988-C7E4621B3808}"/>
          </ac:picMkLst>
        </pc:picChg>
      </pc:sldChg>
      <pc:sldChg chg="modSp mod">
        <pc:chgData name="Kreienbühl, Daniel" userId="f0edd4ce-57e4-4940-b1f1-9e7df03e0548" providerId="ADAL" clId="{F8303F61-8A0F-412C-A550-1AFE6F064AA4}" dt="2022-05-18T11:03:31.677" v="61" actId="14100"/>
        <pc:sldMkLst>
          <pc:docMk/>
          <pc:sldMk cId="1456206517" sldId="339"/>
        </pc:sldMkLst>
        <pc:spChg chg="mod">
          <ac:chgData name="Kreienbühl, Daniel" userId="f0edd4ce-57e4-4940-b1f1-9e7df03e0548" providerId="ADAL" clId="{F8303F61-8A0F-412C-A550-1AFE6F064AA4}" dt="2022-05-18T11:03:31.677" v="61" actId="14100"/>
          <ac:spMkLst>
            <pc:docMk/>
            <pc:sldMk cId="1456206517" sldId="339"/>
            <ac:spMk id="7" creationId="{9911C13D-A03D-4CE2-9AC3-DBD52CBACB80}"/>
          </ac:spMkLst>
        </pc:spChg>
      </pc:sldChg>
      <pc:sldChg chg="modSp mod">
        <pc:chgData name="Kreienbühl, Daniel" userId="f0edd4ce-57e4-4940-b1f1-9e7df03e0548" providerId="ADAL" clId="{F8303F61-8A0F-412C-A550-1AFE6F064AA4}" dt="2022-05-18T11:01:59.847" v="36" actId="113"/>
        <pc:sldMkLst>
          <pc:docMk/>
          <pc:sldMk cId="3337225314" sldId="340"/>
        </pc:sldMkLst>
        <pc:spChg chg="mod">
          <ac:chgData name="Kreienbühl, Daniel" userId="f0edd4ce-57e4-4940-b1f1-9e7df03e0548" providerId="ADAL" clId="{F8303F61-8A0F-412C-A550-1AFE6F064AA4}" dt="2022-05-18T11:01:59.847" v="36" actId="113"/>
          <ac:spMkLst>
            <pc:docMk/>
            <pc:sldMk cId="3337225314" sldId="340"/>
            <ac:spMk id="6" creationId="{8536ABF8-C736-44FC-AE55-53C24DDDD3C1}"/>
          </ac:spMkLst>
        </pc:spChg>
        <pc:spChg chg="mod">
          <ac:chgData name="Kreienbühl, Daniel" userId="f0edd4ce-57e4-4940-b1f1-9e7df03e0548" providerId="ADAL" clId="{F8303F61-8A0F-412C-A550-1AFE6F064AA4}" dt="2022-05-18T11:01:39.563" v="33"/>
          <ac:spMkLst>
            <pc:docMk/>
            <pc:sldMk cId="3337225314" sldId="340"/>
            <ac:spMk id="8" creationId="{50341204-FF8C-4A88-9F81-7ECBCB7DECC7}"/>
          </ac:spMkLst>
        </pc:spChg>
      </pc:sldChg>
      <pc:sldChg chg="modSp mod">
        <pc:chgData name="Kreienbühl, Daniel" userId="f0edd4ce-57e4-4940-b1f1-9e7df03e0548" providerId="ADAL" clId="{F8303F61-8A0F-412C-A550-1AFE6F064AA4}" dt="2022-05-18T11:02:30.102" v="59" actId="20577"/>
        <pc:sldMkLst>
          <pc:docMk/>
          <pc:sldMk cId="727732491" sldId="342"/>
        </pc:sldMkLst>
        <pc:spChg chg="mod">
          <ac:chgData name="Kreienbühl, Daniel" userId="f0edd4ce-57e4-4940-b1f1-9e7df03e0548" providerId="ADAL" clId="{F8303F61-8A0F-412C-A550-1AFE6F064AA4}" dt="2022-05-18T11:02:30.102" v="59" actId="20577"/>
          <ac:spMkLst>
            <pc:docMk/>
            <pc:sldMk cId="727732491" sldId="342"/>
            <ac:spMk id="6" creationId="{8536ABF8-C736-44FC-AE55-53C24DDDD3C1}"/>
          </ac:spMkLst>
        </pc:spChg>
      </pc:sldChg>
      <pc:sldChg chg="addSp modSp mod">
        <pc:chgData name="Kreienbühl, Daniel" userId="f0edd4ce-57e4-4940-b1f1-9e7df03e0548" providerId="ADAL" clId="{F8303F61-8A0F-412C-A550-1AFE6F064AA4}" dt="2022-05-18T11:05:07.071" v="71" actId="1076"/>
        <pc:sldMkLst>
          <pc:docMk/>
          <pc:sldMk cId="1971001424" sldId="343"/>
        </pc:sldMkLst>
        <pc:spChg chg="mod">
          <ac:chgData name="Kreienbühl, Daniel" userId="f0edd4ce-57e4-4940-b1f1-9e7df03e0548" providerId="ADAL" clId="{F8303F61-8A0F-412C-A550-1AFE6F064AA4}" dt="2022-05-18T11:04:19.695" v="64" actId="14100"/>
          <ac:spMkLst>
            <pc:docMk/>
            <pc:sldMk cId="1971001424" sldId="343"/>
            <ac:spMk id="6" creationId="{AECBCCD6-02F7-469D-9DDA-0565586EACF2}"/>
          </ac:spMkLst>
        </pc:spChg>
        <pc:picChg chg="add mod">
          <ac:chgData name="Kreienbühl, Daniel" userId="f0edd4ce-57e4-4940-b1f1-9e7df03e0548" providerId="ADAL" clId="{F8303F61-8A0F-412C-A550-1AFE6F064AA4}" dt="2022-05-18T11:05:07.071" v="71" actId="1076"/>
          <ac:picMkLst>
            <pc:docMk/>
            <pc:sldMk cId="1971001424" sldId="343"/>
            <ac:picMk id="7" creationId="{18DF2CB4-3A81-48A8-8D05-62BA07EBC72A}"/>
          </ac:picMkLst>
        </pc:picChg>
      </pc:sldChg>
      <pc:sldChg chg="modTransition">
        <pc:chgData name="Kreienbühl, Daniel" userId="f0edd4ce-57e4-4940-b1f1-9e7df03e0548" providerId="ADAL" clId="{F8303F61-8A0F-412C-A550-1AFE6F064AA4}" dt="2022-05-18T14:02:05.228" v="114"/>
        <pc:sldMkLst>
          <pc:docMk/>
          <pc:sldMk cId="119711961" sldId="344"/>
        </pc:sldMkLst>
      </pc:sldChg>
      <pc:sldChg chg="del ord">
        <pc:chgData name="Kreienbühl, Daniel" userId="f0edd4ce-57e4-4940-b1f1-9e7df03e0548" providerId="ADAL" clId="{F8303F61-8A0F-412C-A550-1AFE6F064AA4}" dt="2022-05-18T11:06:35.343" v="74" actId="47"/>
        <pc:sldMkLst>
          <pc:docMk/>
          <pc:sldMk cId="751045966" sldId="345"/>
        </pc:sldMkLst>
      </pc:sldChg>
      <pc:sldChg chg="addSp modSp mod">
        <pc:chgData name="Kreienbühl, Daniel" userId="f0edd4ce-57e4-4940-b1f1-9e7df03e0548" providerId="ADAL" clId="{F8303F61-8A0F-412C-A550-1AFE6F064AA4}" dt="2022-05-18T11:12:51.685" v="113" actId="1076"/>
        <pc:sldMkLst>
          <pc:docMk/>
          <pc:sldMk cId="2698347567" sldId="460"/>
        </pc:sldMkLst>
        <pc:picChg chg="add mod">
          <ac:chgData name="Kreienbühl, Daniel" userId="f0edd4ce-57e4-4940-b1f1-9e7df03e0548" providerId="ADAL" clId="{F8303F61-8A0F-412C-A550-1AFE6F064AA4}" dt="2022-05-18T11:12:51.685" v="113" actId="1076"/>
          <ac:picMkLst>
            <pc:docMk/>
            <pc:sldMk cId="2698347567" sldId="460"/>
            <ac:picMk id="7" creationId="{C21E21DE-465F-4296-8426-EB9843C766DB}"/>
          </ac:picMkLst>
        </pc:picChg>
      </pc:sldChg>
      <pc:sldChg chg="addSp modSp mod">
        <pc:chgData name="Kreienbühl, Daniel" userId="f0edd4ce-57e4-4940-b1f1-9e7df03e0548" providerId="ADAL" clId="{F8303F61-8A0F-412C-A550-1AFE6F064AA4}" dt="2022-05-18T11:09:25.498" v="94" actId="1076"/>
        <pc:sldMkLst>
          <pc:docMk/>
          <pc:sldMk cId="423180382" sldId="462"/>
        </pc:sldMkLst>
        <pc:picChg chg="add mod">
          <ac:chgData name="Kreienbühl, Daniel" userId="f0edd4ce-57e4-4940-b1f1-9e7df03e0548" providerId="ADAL" clId="{F8303F61-8A0F-412C-A550-1AFE6F064AA4}" dt="2022-05-18T11:09:25.498" v="94" actId="1076"/>
          <ac:picMkLst>
            <pc:docMk/>
            <pc:sldMk cId="423180382" sldId="462"/>
            <ac:picMk id="11" creationId="{AB9E0DFE-4EA0-412D-B7C3-E416421B6C20}"/>
          </ac:picMkLst>
        </pc:picChg>
      </pc:sldChg>
      <pc:sldChg chg="addSp delSp modSp mod">
        <pc:chgData name="Kreienbühl, Daniel" userId="f0edd4ce-57e4-4940-b1f1-9e7df03e0548" providerId="ADAL" clId="{F8303F61-8A0F-412C-A550-1AFE6F064AA4}" dt="2022-05-18T11:10:11.194" v="107" actId="1076"/>
        <pc:sldMkLst>
          <pc:docMk/>
          <pc:sldMk cId="1171262239" sldId="464"/>
        </pc:sldMkLst>
        <pc:spChg chg="add mod">
          <ac:chgData name="Kreienbühl, Daniel" userId="f0edd4ce-57e4-4940-b1f1-9e7df03e0548" providerId="ADAL" clId="{F8303F61-8A0F-412C-A550-1AFE6F064AA4}" dt="2022-05-18T11:10:02.275" v="104" actId="208"/>
          <ac:spMkLst>
            <pc:docMk/>
            <pc:sldMk cId="1171262239" sldId="464"/>
            <ac:spMk id="13" creationId="{02E1BB31-EA9B-4EC3-B2E7-28E2A802BE96}"/>
          </ac:spMkLst>
        </pc:spChg>
        <pc:picChg chg="add del mod">
          <ac:chgData name="Kreienbühl, Daniel" userId="f0edd4ce-57e4-4940-b1f1-9e7df03e0548" providerId="ADAL" clId="{F8303F61-8A0F-412C-A550-1AFE6F064AA4}" dt="2022-05-18T11:09:34.554" v="98" actId="478"/>
          <ac:picMkLst>
            <pc:docMk/>
            <pc:sldMk cId="1171262239" sldId="464"/>
            <ac:picMk id="8" creationId="{A19E874C-B6A0-4AA5-A940-83D8614627D1}"/>
          </ac:picMkLst>
        </pc:picChg>
        <pc:picChg chg="add mod">
          <ac:chgData name="Kreienbühl, Daniel" userId="f0edd4ce-57e4-4940-b1f1-9e7df03e0548" providerId="ADAL" clId="{F8303F61-8A0F-412C-A550-1AFE6F064AA4}" dt="2022-05-18T11:10:11.194" v="107" actId="1076"/>
          <ac:picMkLst>
            <pc:docMk/>
            <pc:sldMk cId="1171262239" sldId="464"/>
            <ac:picMk id="12" creationId="{46696FF1-1C43-4F6D-8CA9-C2FD69EE2B16}"/>
          </ac:picMkLst>
        </pc:picChg>
      </pc:sldChg>
      <pc:sldChg chg="addSp modSp mod">
        <pc:chgData name="Kreienbühl, Daniel" userId="f0edd4ce-57e4-4940-b1f1-9e7df03e0548" providerId="ADAL" clId="{F8303F61-8A0F-412C-A550-1AFE6F064AA4}" dt="2022-05-18T11:12:39.157" v="111" actId="1076"/>
        <pc:sldMkLst>
          <pc:docMk/>
          <pc:sldMk cId="4196999908" sldId="466"/>
        </pc:sldMkLst>
        <pc:picChg chg="add mod">
          <ac:chgData name="Kreienbühl, Daniel" userId="f0edd4ce-57e4-4940-b1f1-9e7df03e0548" providerId="ADAL" clId="{F8303F61-8A0F-412C-A550-1AFE6F064AA4}" dt="2022-05-18T11:12:39.157" v="111" actId="1076"/>
          <ac:picMkLst>
            <pc:docMk/>
            <pc:sldMk cId="4196999908" sldId="466"/>
            <ac:picMk id="7" creationId="{CF400EC1-BE8D-46CC-96CB-28F8E28A735D}"/>
          </ac:picMkLst>
        </pc:picChg>
      </pc:sldChg>
      <pc:sldChg chg="addSp delSp modSp del mod">
        <pc:chgData name="Kreienbühl, Daniel" userId="f0edd4ce-57e4-4940-b1f1-9e7df03e0548" providerId="ADAL" clId="{F8303F61-8A0F-412C-A550-1AFE6F064AA4}" dt="2022-05-18T11:04:13.448" v="62" actId="47"/>
        <pc:sldMkLst>
          <pc:docMk/>
          <pc:sldMk cId="2929530118" sldId="482"/>
        </pc:sldMkLst>
        <pc:spChg chg="add mod">
          <ac:chgData name="Kreienbühl, Daniel" userId="f0edd4ce-57e4-4940-b1f1-9e7df03e0548" providerId="ADAL" clId="{F8303F61-8A0F-412C-A550-1AFE6F064AA4}" dt="2022-05-18T07:58:32.739" v="4" actId="478"/>
          <ac:spMkLst>
            <pc:docMk/>
            <pc:sldMk cId="2929530118" sldId="482"/>
            <ac:spMk id="7" creationId="{9E056447-0330-4160-8D5C-33AF3359B09B}"/>
          </ac:spMkLst>
        </pc:spChg>
        <pc:picChg chg="del">
          <ac:chgData name="Kreienbühl, Daniel" userId="f0edd4ce-57e4-4940-b1f1-9e7df03e0548" providerId="ADAL" clId="{F8303F61-8A0F-412C-A550-1AFE6F064AA4}" dt="2022-05-18T07:58:32.739" v="4" actId="478"/>
          <ac:picMkLst>
            <pc:docMk/>
            <pc:sldMk cId="2929530118" sldId="482"/>
            <ac:picMk id="11" creationId="{4AF7EDEB-3CEF-4789-B964-F2B71B95DD02}"/>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a:extLst>
              <a:ext uri="{FF2B5EF4-FFF2-40B4-BE49-F238E27FC236}">
                <a16:creationId xmlns:a16="http://schemas.microsoft.com/office/drawing/2014/main" id="{321B9A29-249F-47EA-804C-B216CC0A5017}"/>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CH"/>
          </a:p>
        </p:txBody>
      </p:sp>
      <p:sp>
        <p:nvSpPr>
          <p:cNvPr id="3" name="Datumsplatzhalter 2">
            <a:extLst>
              <a:ext uri="{FF2B5EF4-FFF2-40B4-BE49-F238E27FC236}">
                <a16:creationId xmlns:a16="http://schemas.microsoft.com/office/drawing/2014/main" id="{CE7B0F3E-2DF2-48C9-B575-7C37EA6B86ED}"/>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B12B339-2787-434D-B535-528A10764176}" type="datetimeFigureOut">
              <a:rPr lang="de-CH" smtClean="0"/>
              <a:t>18.05.2022</a:t>
            </a:fld>
            <a:endParaRPr lang="de-CH"/>
          </a:p>
        </p:txBody>
      </p:sp>
      <p:sp>
        <p:nvSpPr>
          <p:cNvPr id="4" name="Fußzeilenplatzhalter 3">
            <a:extLst>
              <a:ext uri="{FF2B5EF4-FFF2-40B4-BE49-F238E27FC236}">
                <a16:creationId xmlns:a16="http://schemas.microsoft.com/office/drawing/2014/main" id="{A0174990-9046-4A01-8DF3-7F169AB27F95}"/>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de-CH"/>
          </a:p>
        </p:txBody>
      </p:sp>
      <p:sp>
        <p:nvSpPr>
          <p:cNvPr id="5" name="Foliennummernplatzhalter 4">
            <a:extLst>
              <a:ext uri="{FF2B5EF4-FFF2-40B4-BE49-F238E27FC236}">
                <a16:creationId xmlns:a16="http://schemas.microsoft.com/office/drawing/2014/main" id="{22964752-828D-496B-B5B9-6A0ECD0C8A8D}"/>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D47EFBE-5779-43D7-B59F-C2A117C83B0C}" type="slidenum">
              <a:rPr lang="de-CH" smtClean="0"/>
              <a:t>‹#›</a:t>
            </a:fld>
            <a:endParaRPr lang="de-CH"/>
          </a:p>
        </p:txBody>
      </p:sp>
    </p:spTree>
    <p:extLst>
      <p:ext uri="{BB962C8B-B14F-4D97-AF65-F5344CB8AC3E}">
        <p14:creationId xmlns:p14="http://schemas.microsoft.com/office/powerpoint/2010/main" val="305954642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CH"/>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F76B348-0016-40AB-A043-0A9743398F65}" type="datetimeFigureOut">
              <a:rPr lang="de-CH" smtClean="0"/>
              <a:t>18.05.2022</a:t>
            </a:fld>
            <a:endParaRPr lang="de-CH"/>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CH"/>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CH"/>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2DC651A-5C41-468D-AF7C-591B243707DD}" type="slidenum">
              <a:rPr lang="de-CH" smtClean="0"/>
              <a:t>‹#›</a:t>
            </a:fld>
            <a:endParaRPr lang="de-CH"/>
          </a:p>
        </p:txBody>
      </p:sp>
    </p:spTree>
    <p:extLst>
      <p:ext uri="{BB962C8B-B14F-4D97-AF65-F5344CB8AC3E}">
        <p14:creationId xmlns:p14="http://schemas.microsoft.com/office/powerpoint/2010/main" val="3844789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ver with Picture">
    <p:spTree>
      <p:nvGrpSpPr>
        <p:cNvPr id="1" name=""/>
        <p:cNvGrpSpPr/>
        <p:nvPr/>
      </p:nvGrpSpPr>
      <p:grpSpPr>
        <a:xfrm>
          <a:off x="0" y="0"/>
          <a:ext cx="0" cy="0"/>
          <a:chOff x="0" y="0"/>
          <a:chExt cx="0" cy="0"/>
        </a:xfrm>
      </p:grpSpPr>
      <p:sp>
        <p:nvSpPr>
          <p:cNvPr id="19" name="Bildplatzhalter 18">
            <a:extLst>
              <a:ext uri="{FF2B5EF4-FFF2-40B4-BE49-F238E27FC236}">
                <a16:creationId xmlns:a16="http://schemas.microsoft.com/office/drawing/2014/main" id="{37224E7E-5678-4371-A901-85A66702519F}"/>
              </a:ext>
            </a:extLst>
          </p:cNvPr>
          <p:cNvSpPr>
            <a:spLocks noGrp="1"/>
          </p:cNvSpPr>
          <p:nvPr>
            <p:ph type="pic" sz="quarter" idx="14" hasCustomPrompt="1"/>
          </p:nvPr>
        </p:nvSpPr>
        <p:spPr>
          <a:xfrm>
            <a:off x="0" y="0"/>
            <a:ext cx="5407026" cy="6858001"/>
          </a:xfrm>
          <a:custGeom>
            <a:avLst/>
            <a:gdLst>
              <a:gd name="connsiteX0" fmla="*/ 0 w 5407026"/>
              <a:gd name="connsiteY0" fmla="*/ 0 h 6858001"/>
              <a:gd name="connsiteX1" fmla="*/ 3713449 w 5407026"/>
              <a:gd name="connsiteY1" fmla="*/ 0 h 6858001"/>
              <a:gd name="connsiteX2" fmla="*/ 3834947 w 5407026"/>
              <a:gd name="connsiteY2" fmla="*/ 95480 h 6858001"/>
              <a:gd name="connsiteX3" fmla="*/ 5407026 w 5407026"/>
              <a:gd name="connsiteY3" fmla="*/ 3429001 h 6858001"/>
              <a:gd name="connsiteX4" fmla="*/ 5162764 w 5407026"/>
              <a:gd name="connsiteY4" fmla="*/ 4864597 h 6858001"/>
              <a:gd name="connsiteX5" fmla="*/ 5077719 w 5407026"/>
              <a:gd name="connsiteY5" fmla="*/ 5086264 h 6858001"/>
              <a:gd name="connsiteX6" fmla="*/ 4997162 w 5407026"/>
              <a:gd name="connsiteY6" fmla="*/ 5042539 h 6858001"/>
              <a:gd name="connsiteX7" fmla="*/ 4765950 w 5407026"/>
              <a:gd name="connsiteY7" fmla="*/ 4995859 h 6858001"/>
              <a:gd name="connsiteX8" fmla="*/ 4171950 w 5407026"/>
              <a:gd name="connsiteY8" fmla="*/ 5589859 h 6858001"/>
              <a:gd name="connsiteX9" fmla="*/ 4433839 w 5407026"/>
              <a:gd name="connsiteY9" fmla="*/ 6082413 h 6858001"/>
              <a:gd name="connsiteX10" fmla="*/ 4477382 w 5407026"/>
              <a:gd name="connsiteY10" fmla="*/ 6106048 h 6858001"/>
              <a:gd name="connsiteX11" fmla="*/ 4336551 w 5407026"/>
              <a:gd name="connsiteY11" fmla="*/ 6275664 h 6858001"/>
              <a:gd name="connsiteX12" fmla="*/ 3834947 w 5407026"/>
              <a:gd name="connsiteY12" fmla="*/ 6762523 h 6858001"/>
              <a:gd name="connsiteX13" fmla="*/ 3713450 w 5407026"/>
              <a:gd name="connsiteY13" fmla="*/ 6858001 h 6858001"/>
              <a:gd name="connsiteX14" fmla="*/ 0 w 5407026"/>
              <a:gd name="connsiteY14" fmla="*/ 685800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407026" h="6858001">
                <a:moveTo>
                  <a:pt x="0" y="0"/>
                </a:moveTo>
                <a:lnTo>
                  <a:pt x="3713449" y="0"/>
                </a:lnTo>
                <a:lnTo>
                  <a:pt x="3834947" y="95480"/>
                </a:lnTo>
                <a:cubicBezTo>
                  <a:pt x="4795055" y="887831"/>
                  <a:pt x="5407026" y="2086950"/>
                  <a:pt x="5407026" y="3429001"/>
                </a:cubicBezTo>
                <a:cubicBezTo>
                  <a:pt x="5407026" y="3932271"/>
                  <a:pt x="5320968" y="4415440"/>
                  <a:pt x="5162764" y="4864597"/>
                </a:cubicBezTo>
                <a:lnTo>
                  <a:pt x="5077719" y="5086264"/>
                </a:lnTo>
                <a:lnTo>
                  <a:pt x="4997162" y="5042539"/>
                </a:lnTo>
                <a:cubicBezTo>
                  <a:pt x="4926097" y="5012481"/>
                  <a:pt x="4847964" y="4995859"/>
                  <a:pt x="4765950" y="4995859"/>
                </a:cubicBezTo>
                <a:cubicBezTo>
                  <a:pt x="4437893" y="4995859"/>
                  <a:pt x="4171950" y="5261802"/>
                  <a:pt x="4171950" y="5589859"/>
                </a:cubicBezTo>
                <a:cubicBezTo>
                  <a:pt x="4171950" y="5794895"/>
                  <a:pt x="4275834" y="5975667"/>
                  <a:pt x="4433839" y="6082413"/>
                </a:cubicBezTo>
                <a:lnTo>
                  <a:pt x="4477382" y="6106048"/>
                </a:lnTo>
                <a:lnTo>
                  <a:pt x="4336551" y="6275664"/>
                </a:lnTo>
                <a:cubicBezTo>
                  <a:pt x="4182748" y="6451091"/>
                  <a:pt x="4014967" y="6613957"/>
                  <a:pt x="3834947" y="6762523"/>
                </a:cubicBezTo>
                <a:lnTo>
                  <a:pt x="3713450" y="6858001"/>
                </a:lnTo>
                <a:lnTo>
                  <a:pt x="0" y="6858001"/>
                </a:lnTo>
                <a:close/>
              </a:path>
            </a:pathLst>
          </a:custGeom>
          <a:solidFill>
            <a:schemeClr val="bg2"/>
          </a:solidFill>
        </p:spPr>
        <p:txBody>
          <a:bodyPr wrap="square">
            <a:noAutofit/>
          </a:bodyPr>
          <a:lstStyle>
            <a:lvl1pPr marL="0" indent="0">
              <a:buNone/>
              <a:defRPr/>
            </a:lvl1pPr>
          </a:lstStyle>
          <a:p>
            <a:r>
              <a:rPr lang="en-US" dirty="0"/>
              <a:t>Picture</a:t>
            </a:r>
          </a:p>
        </p:txBody>
      </p:sp>
      <p:sp>
        <p:nvSpPr>
          <p:cNvPr id="2" name="Titel 1">
            <a:extLst>
              <a:ext uri="{FF2B5EF4-FFF2-40B4-BE49-F238E27FC236}">
                <a16:creationId xmlns:a16="http://schemas.microsoft.com/office/drawing/2014/main" id="{21F5C175-5CDD-4119-8E88-D19A21B9E10B}"/>
              </a:ext>
            </a:extLst>
          </p:cNvPr>
          <p:cNvSpPr>
            <a:spLocks noGrp="1"/>
          </p:cNvSpPr>
          <p:nvPr>
            <p:ph type="ctrTitle" hasCustomPrompt="1"/>
          </p:nvPr>
        </p:nvSpPr>
        <p:spPr>
          <a:xfrm>
            <a:off x="6780212" y="1989138"/>
            <a:ext cx="5040313" cy="1619250"/>
          </a:xfrm>
        </p:spPr>
        <p:txBody>
          <a:bodyPr anchor="t" anchorCtr="0"/>
          <a:lstStyle>
            <a:lvl1pPr algn="l">
              <a:lnSpc>
                <a:spcPts val="5000"/>
              </a:lnSpc>
              <a:defRPr sz="3750"/>
            </a:lvl1pPr>
          </a:lstStyle>
          <a:p>
            <a:r>
              <a:rPr lang="en-US"/>
              <a:t>Title</a:t>
            </a:r>
            <a:endParaRPr lang="en-US" dirty="0"/>
          </a:p>
        </p:txBody>
      </p:sp>
      <p:sp>
        <p:nvSpPr>
          <p:cNvPr id="3" name="Untertitel 2">
            <a:extLst>
              <a:ext uri="{FF2B5EF4-FFF2-40B4-BE49-F238E27FC236}">
                <a16:creationId xmlns:a16="http://schemas.microsoft.com/office/drawing/2014/main" id="{BBD95983-37AF-4025-91FE-CAC128DFA31F}"/>
              </a:ext>
            </a:extLst>
          </p:cNvPr>
          <p:cNvSpPr>
            <a:spLocks noGrp="1"/>
          </p:cNvSpPr>
          <p:nvPr>
            <p:ph type="subTitle" idx="1" hasCustomPrompt="1"/>
          </p:nvPr>
        </p:nvSpPr>
        <p:spPr>
          <a:xfrm>
            <a:off x="6780212" y="3608388"/>
            <a:ext cx="3644901" cy="1249362"/>
          </a:xfrm>
        </p:spPr>
        <p:txBody>
          <a:bodyPr/>
          <a:lstStyle>
            <a:lvl1pPr marL="0" indent="0" algn="l">
              <a:lnSpc>
                <a:spcPts val="1800"/>
              </a:lnSpc>
              <a:spcBef>
                <a:spcPts val="0"/>
              </a:spcBef>
              <a:buNone/>
              <a:defRPr sz="135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Text</a:t>
            </a:r>
            <a:endParaRPr lang="en-US" dirty="0"/>
          </a:p>
        </p:txBody>
      </p:sp>
      <p:sp>
        <p:nvSpPr>
          <p:cNvPr id="10" name="Textplatzhalter 9">
            <a:extLst>
              <a:ext uri="{FF2B5EF4-FFF2-40B4-BE49-F238E27FC236}">
                <a16:creationId xmlns:a16="http://schemas.microsoft.com/office/drawing/2014/main" id="{78A42A39-CFDC-47E8-87D2-7E2F5AF8F85D}"/>
              </a:ext>
            </a:extLst>
          </p:cNvPr>
          <p:cNvSpPr>
            <a:spLocks noGrp="1"/>
          </p:cNvSpPr>
          <p:nvPr>
            <p:ph type="body" sz="quarter" idx="13" hasCustomPrompt="1"/>
          </p:nvPr>
        </p:nvSpPr>
        <p:spPr>
          <a:xfrm>
            <a:off x="6780213" y="6129338"/>
            <a:ext cx="5040312" cy="508501"/>
          </a:xfrm>
        </p:spPr>
        <p:txBody>
          <a:bodyPr/>
          <a:lstStyle>
            <a:lvl1pPr marL="0" indent="0">
              <a:buNone/>
              <a:tabLst>
                <a:tab pos="1800000" algn="l"/>
              </a:tabLst>
              <a:defRPr sz="1350" b="0">
                <a:solidFill>
                  <a:schemeClr val="tx1"/>
                </a:solidFill>
              </a:defRPr>
            </a:lvl1pPr>
            <a:lvl2pPr marL="0" indent="0">
              <a:spcBef>
                <a:spcPts val="900"/>
              </a:spcBef>
              <a:buNone/>
              <a:tabLst>
                <a:tab pos="1800000" algn="l"/>
              </a:tabLst>
              <a:defRPr sz="1350"/>
            </a:lvl2pPr>
            <a:lvl3pPr marL="914400" indent="0">
              <a:buNone/>
              <a:defRPr sz="1350"/>
            </a:lvl3pPr>
            <a:lvl4pPr marL="1371600" indent="0">
              <a:buNone/>
              <a:defRPr sz="1350"/>
            </a:lvl4pPr>
            <a:lvl5pPr marL="1828800" indent="0">
              <a:buNone/>
              <a:defRPr sz="1350"/>
            </a:lvl5pPr>
          </a:lstStyle>
          <a:p>
            <a:pPr lvl="0"/>
            <a:r>
              <a:rPr lang="en-US"/>
              <a:t>Add project name	Date</a:t>
            </a:r>
            <a:endParaRPr lang="en-US" dirty="0"/>
          </a:p>
        </p:txBody>
      </p:sp>
      <p:sp>
        <p:nvSpPr>
          <p:cNvPr id="17" name="Ellipse 16">
            <a:extLst>
              <a:ext uri="{FF2B5EF4-FFF2-40B4-BE49-F238E27FC236}">
                <a16:creationId xmlns:a16="http://schemas.microsoft.com/office/drawing/2014/main" id="{F2EADD5A-F695-4507-B842-81ED5343F7E2}"/>
              </a:ext>
            </a:extLst>
          </p:cNvPr>
          <p:cNvSpPr/>
          <p:nvPr userDrawn="1"/>
        </p:nvSpPr>
        <p:spPr>
          <a:xfrm>
            <a:off x="4171950" y="4995860"/>
            <a:ext cx="1188000" cy="1188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0" name="Grafik 19">
            <a:extLst>
              <a:ext uri="{FF2B5EF4-FFF2-40B4-BE49-F238E27FC236}">
                <a16:creationId xmlns:a16="http://schemas.microsoft.com/office/drawing/2014/main" id="{3E0BBF96-9146-43E3-BF41-DD0731FB313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447977" y="675092"/>
            <a:ext cx="1188000" cy="442109"/>
          </a:xfrm>
          <a:prstGeom prst="rect">
            <a:avLst/>
          </a:prstGeom>
        </p:spPr>
      </p:pic>
    </p:spTree>
    <p:extLst>
      <p:ext uri="{BB962C8B-B14F-4D97-AF65-F5344CB8AC3E}">
        <p14:creationId xmlns:p14="http://schemas.microsoft.com/office/powerpoint/2010/main" val="3362498757"/>
      </p:ext>
    </p:extLst>
  </p:cSld>
  <p:clrMapOvr>
    <a:masterClrMapping/>
  </p:clrMapOvr>
  <p:extLst>
    <p:ext uri="{DCECCB84-F9BA-43D5-87BE-67443E8EF086}">
      <p15:sldGuideLst xmlns:p15="http://schemas.microsoft.com/office/powerpoint/2012/main">
        <p15:guide id="1" pos="4271" userDrawn="1">
          <p15:clr>
            <a:srgbClr val="FBAE40"/>
          </p15:clr>
        </p15:guide>
        <p15:guide id="2" orient="horz" pos="1253" userDrawn="1">
          <p15:clr>
            <a:srgbClr val="FBAE40"/>
          </p15:clr>
        </p15:guide>
        <p15:guide id="3" orient="horz" pos="2273"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Cover with Picture 2">
    <p:spTree>
      <p:nvGrpSpPr>
        <p:cNvPr id="1" name=""/>
        <p:cNvGrpSpPr/>
        <p:nvPr/>
      </p:nvGrpSpPr>
      <p:grpSpPr>
        <a:xfrm>
          <a:off x="0" y="0"/>
          <a:ext cx="0" cy="0"/>
          <a:chOff x="0" y="0"/>
          <a:chExt cx="0" cy="0"/>
        </a:xfrm>
      </p:grpSpPr>
      <p:sp>
        <p:nvSpPr>
          <p:cNvPr id="16" name="Freihandform: Form 15">
            <a:extLst>
              <a:ext uri="{FF2B5EF4-FFF2-40B4-BE49-F238E27FC236}">
                <a16:creationId xmlns:a16="http://schemas.microsoft.com/office/drawing/2014/main" id="{87046B60-718E-4631-BF02-59A5D607E6EC}"/>
              </a:ext>
            </a:extLst>
          </p:cNvPr>
          <p:cNvSpPr/>
          <p:nvPr userDrawn="1"/>
        </p:nvSpPr>
        <p:spPr>
          <a:xfrm>
            <a:off x="-1" y="3532188"/>
            <a:ext cx="3136201" cy="3325812"/>
          </a:xfrm>
          <a:custGeom>
            <a:avLst/>
            <a:gdLst>
              <a:gd name="connsiteX0" fmla="*/ 76201 w 3136201"/>
              <a:gd name="connsiteY0" fmla="*/ 0 h 3325812"/>
              <a:gd name="connsiteX1" fmla="*/ 3136201 w 3136201"/>
              <a:gd name="connsiteY1" fmla="*/ 3060000 h 3325812"/>
              <a:gd name="connsiteX2" fmla="*/ 3122779 w 3136201"/>
              <a:gd name="connsiteY2" fmla="*/ 3325812 h 3325812"/>
              <a:gd name="connsiteX3" fmla="*/ 0 w 3136201"/>
              <a:gd name="connsiteY3" fmla="*/ 3325812 h 3325812"/>
              <a:gd name="connsiteX4" fmla="*/ 0 w 3136201"/>
              <a:gd name="connsiteY4" fmla="*/ 3848 h 33258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36201" h="3325812">
                <a:moveTo>
                  <a:pt x="76201" y="0"/>
                </a:moveTo>
                <a:cubicBezTo>
                  <a:pt x="1766192" y="0"/>
                  <a:pt x="3136201" y="1370009"/>
                  <a:pt x="3136201" y="3060000"/>
                </a:cubicBezTo>
                <a:lnTo>
                  <a:pt x="3122779" y="3325812"/>
                </a:lnTo>
                <a:lnTo>
                  <a:pt x="0" y="3325812"/>
                </a:lnTo>
                <a:lnTo>
                  <a:pt x="0" y="384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el 1">
            <a:extLst>
              <a:ext uri="{FF2B5EF4-FFF2-40B4-BE49-F238E27FC236}">
                <a16:creationId xmlns:a16="http://schemas.microsoft.com/office/drawing/2014/main" id="{21F5C175-5CDD-4119-8E88-D19A21B9E10B}"/>
              </a:ext>
            </a:extLst>
          </p:cNvPr>
          <p:cNvSpPr>
            <a:spLocks noGrp="1"/>
          </p:cNvSpPr>
          <p:nvPr>
            <p:ph type="ctrTitle" hasCustomPrompt="1"/>
          </p:nvPr>
        </p:nvSpPr>
        <p:spPr>
          <a:xfrm>
            <a:off x="6780212" y="1989138"/>
            <a:ext cx="5040313" cy="1619249"/>
          </a:xfrm>
        </p:spPr>
        <p:txBody>
          <a:bodyPr anchor="t" anchorCtr="0"/>
          <a:lstStyle>
            <a:lvl1pPr algn="l">
              <a:lnSpc>
                <a:spcPts val="5000"/>
              </a:lnSpc>
              <a:defRPr sz="3750"/>
            </a:lvl1pPr>
          </a:lstStyle>
          <a:p>
            <a:r>
              <a:rPr lang="en-US"/>
              <a:t>Title</a:t>
            </a:r>
            <a:endParaRPr lang="en-US" dirty="0"/>
          </a:p>
        </p:txBody>
      </p:sp>
      <p:sp>
        <p:nvSpPr>
          <p:cNvPr id="3" name="Untertitel 2">
            <a:extLst>
              <a:ext uri="{FF2B5EF4-FFF2-40B4-BE49-F238E27FC236}">
                <a16:creationId xmlns:a16="http://schemas.microsoft.com/office/drawing/2014/main" id="{BBD95983-37AF-4025-91FE-CAC128DFA31F}"/>
              </a:ext>
            </a:extLst>
          </p:cNvPr>
          <p:cNvSpPr>
            <a:spLocks noGrp="1"/>
          </p:cNvSpPr>
          <p:nvPr>
            <p:ph type="subTitle" idx="1" hasCustomPrompt="1"/>
          </p:nvPr>
        </p:nvSpPr>
        <p:spPr>
          <a:xfrm>
            <a:off x="6780212" y="3608388"/>
            <a:ext cx="3644901" cy="1249362"/>
          </a:xfrm>
        </p:spPr>
        <p:txBody>
          <a:bodyPr/>
          <a:lstStyle>
            <a:lvl1pPr marL="0" indent="0" algn="l">
              <a:lnSpc>
                <a:spcPts val="1800"/>
              </a:lnSpc>
              <a:spcBef>
                <a:spcPts val="0"/>
              </a:spcBef>
              <a:buNone/>
              <a:defRPr sz="135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Text</a:t>
            </a:r>
            <a:endParaRPr lang="en-US" dirty="0"/>
          </a:p>
        </p:txBody>
      </p:sp>
      <p:pic>
        <p:nvPicPr>
          <p:cNvPr id="20" name="Grafik 19">
            <a:extLst>
              <a:ext uri="{FF2B5EF4-FFF2-40B4-BE49-F238E27FC236}">
                <a16:creationId xmlns:a16="http://schemas.microsoft.com/office/drawing/2014/main" id="{3E0BBF96-9146-43E3-BF41-DD0731FB313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447977" y="675092"/>
            <a:ext cx="1188000" cy="442109"/>
          </a:xfrm>
          <a:prstGeom prst="rect">
            <a:avLst/>
          </a:prstGeom>
        </p:spPr>
      </p:pic>
      <p:sp>
        <p:nvSpPr>
          <p:cNvPr id="21" name="Bildplatzhalter 20">
            <a:extLst>
              <a:ext uri="{FF2B5EF4-FFF2-40B4-BE49-F238E27FC236}">
                <a16:creationId xmlns:a16="http://schemas.microsoft.com/office/drawing/2014/main" id="{BC9FEE8B-79F7-4117-B119-26C117988503}"/>
              </a:ext>
            </a:extLst>
          </p:cNvPr>
          <p:cNvSpPr>
            <a:spLocks noGrp="1"/>
          </p:cNvSpPr>
          <p:nvPr>
            <p:ph type="pic" sz="quarter" idx="14" hasCustomPrompt="1"/>
          </p:nvPr>
        </p:nvSpPr>
        <p:spPr>
          <a:xfrm>
            <a:off x="658813" y="754063"/>
            <a:ext cx="9258300" cy="5375275"/>
          </a:xfrm>
          <a:custGeom>
            <a:avLst/>
            <a:gdLst>
              <a:gd name="connsiteX0" fmla="*/ 0 w 9258300"/>
              <a:gd name="connsiteY0" fmla="*/ 0 h 5375275"/>
              <a:gd name="connsiteX1" fmla="*/ 9258300 w 9258300"/>
              <a:gd name="connsiteY1" fmla="*/ 0 h 5375275"/>
              <a:gd name="connsiteX2" fmla="*/ 9258300 w 9258300"/>
              <a:gd name="connsiteY2" fmla="*/ 5375275 h 5375275"/>
              <a:gd name="connsiteX3" fmla="*/ 2440394 w 9258300"/>
              <a:gd name="connsiteY3" fmla="*/ 5375275 h 5375275"/>
              <a:gd name="connsiteX4" fmla="*/ 2415219 w 9258300"/>
              <a:gd name="connsiteY4" fmla="*/ 5210317 h 5375275"/>
              <a:gd name="connsiteX5" fmla="*/ 34084 w 9258300"/>
              <a:gd name="connsiteY5" fmla="*/ 2829182 h 5375275"/>
              <a:gd name="connsiteX6" fmla="*/ 0 w 9258300"/>
              <a:gd name="connsiteY6" fmla="*/ 2823095 h 5375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258300" h="5375275">
                <a:moveTo>
                  <a:pt x="0" y="0"/>
                </a:moveTo>
                <a:lnTo>
                  <a:pt x="9258300" y="0"/>
                </a:lnTo>
                <a:lnTo>
                  <a:pt x="9258300" y="5375275"/>
                </a:lnTo>
                <a:lnTo>
                  <a:pt x="2440394" y="5375275"/>
                </a:lnTo>
                <a:lnTo>
                  <a:pt x="2415219" y="5210317"/>
                </a:lnTo>
                <a:cubicBezTo>
                  <a:pt x="2170647" y="4015125"/>
                  <a:pt x="1229275" y="3073753"/>
                  <a:pt x="34084" y="2829182"/>
                </a:cubicBezTo>
                <a:lnTo>
                  <a:pt x="0" y="2823095"/>
                </a:lnTo>
                <a:close/>
              </a:path>
            </a:pathLst>
          </a:custGeom>
        </p:spPr>
        <p:txBody>
          <a:bodyPr wrap="square">
            <a:noAutofit/>
          </a:bodyPr>
          <a:lstStyle/>
          <a:p>
            <a:r>
              <a:rPr lang="en-US"/>
              <a:t>Picture</a:t>
            </a:r>
            <a:endParaRPr lang="en-US" dirty="0"/>
          </a:p>
        </p:txBody>
      </p:sp>
      <p:sp>
        <p:nvSpPr>
          <p:cNvPr id="8" name="Textplatzhalter 9">
            <a:extLst>
              <a:ext uri="{FF2B5EF4-FFF2-40B4-BE49-F238E27FC236}">
                <a16:creationId xmlns:a16="http://schemas.microsoft.com/office/drawing/2014/main" id="{E1A7D628-936D-4D83-8A2F-85A50E8B7BCD}"/>
              </a:ext>
            </a:extLst>
          </p:cNvPr>
          <p:cNvSpPr>
            <a:spLocks noGrp="1"/>
          </p:cNvSpPr>
          <p:nvPr>
            <p:ph type="body" sz="quarter" idx="13" hasCustomPrompt="1"/>
          </p:nvPr>
        </p:nvSpPr>
        <p:spPr>
          <a:xfrm>
            <a:off x="6780213" y="6129338"/>
            <a:ext cx="5040312" cy="508501"/>
          </a:xfrm>
        </p:spPr>
        <p:txBody>
          <a:bodyPr/>
          <a:lstStyle>
            <a:lvl1pPr marL="0" indent="0">
              <a:buNone/>
              <a:tabLst>
                <a:tab pos="1800000" algn="l"/>
              </a:tabLst>
              <a:defRPr sz="1350" b="0">
                <a:solidFill>
                  <a:schemeClr val="tx1"/>
                </a:solidFill>
              </a:defRPr>
            </a:lvl1pPr>
            <a:lvl2pPr marL="0" indent="0">
              <a:spcBef>
                <a:spcPts val="900"/>
              </a:spcBef>
              <a:buNone/>
              <a:tabLst>
                <a:tab pos="1800000" algn="l"/>
              </a:tabLst>
              <a:defRPr sz="1350"/>
            </a:lvl2pPr>
            <a:lvl3pPr marL="914400" indent="0">
              <a:buNone/>
              <a:defRPr sz="1350"/>
            </a:lvl3pPr>
            <a:lvl4pPr marL="1371600" indent="0">
              <a:buNone/>
              <a:defRPr sz="1350"/>
            </a:lvl4pPr>
            <a:lvl5pPr marL="1828800" indent="0">
              <a:buNone/>
              <a:defRPr sz="1350"/>
            </a:lvl5pPr>
          </a:lstStyle>
          <a:p>
            <a:pPr lvl="0"/>
            <a:r>
              <a:rPr lang="en-US"/>
              <a:t>Add project name	Date</a:t>
            </a:r>
            <a:endParaRPr lang="en-US" dirty="0"/>
          </a:p>
        </p:txBody>
      </p:sp>
    </p:spTree>
    <p:extLst>
      <p:ext uri="{BB962C8B-B14F-4D97-AF65-F5344CB8AC3E}">
        <p14:creationId xmlns:p14="http://schemas.microsoft.com/office/powerpoint/2010/main" val="1660153378"/>
      </p:ext>
    </p:extLst>
  </p:cSld>
  <p:clrMapOvr>
    <a:masterClrMapping/>
  </p:clrMapOvr>
  <p:extLst>
    <p:ext uri="{DCECCB84-F9BA-43D5-87BE-67443E8EF086}">
      <p15:sldGuideLst xmlns:p15="http://schemas.microsoft.com/office/powerpoint/2012/main">
        <p15:guide id="1" pos="4271">
          <p15:clr>
            <a:srgbClr val="FBAE40"/>
          </p15:clr>
        </p15:guide>
        <p15:guide id="2" orient="horz" pos="1253">
          <p15:clr>
            <a:srgbClr val="FBAE40"/>
          </p15:clr>
        </p15:guide>
        <p15:guide id="3" orient="horz" pos="2273">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Cover">
    <p:spTree>
      <p:nvGrpSpPr>
        <p:cNvPr id="1" name=""/>
        <p:cNvGrpSpPr/>
        <p:nvPr/>
      </p:nvGrpSpPr>
      <p:grpSpPr>
        <a:xfrm>
          <a:off x="0" y="0"/>
          <a:ext cx="0" cy="0"/>
          <a:chOff x="0" y="0"/>
          <a:chExt cx="0" cy="0"/>
        </a:xfrm>
      </p:grpSpPr>
      <p:sp>
        <p:nvSpPr>
          <p:cNvPr id="18" name="Freihandform: Form 17">
            <a:extLst>
              <a:ext uri="{FF2B5EF4-FFF2-40B4-BE49-F238E27FC236}">
                <a16:creationId xmlns:a16="http://schemas.microsoft.com/office/drawing/2014/main" id="{546670CB-EB2B-4EF2-AFEF-87CFD92477E1}"/>
              </a:ext>
            </a:extLst>
          </p:cNvPr>
          <p:cNvSpPr/>
          <p:nvPr userDrawn="1"/>
        </p:nvSpPr>
        <p:spPr>
          <a:xfrm>
            <a:off x="1" y="-12920"/>
            <a:ext cx="5430043" cy="6870921"/>
          </a:xfrm>
          <a:custGeom>
            <a:avLst/>
            <a:gdLst>
              <a:gd name="connsiteX0" fmla="*/ 0 w 5430043"/>
              <a:gd name="connsiteY0" fmla="*/ 0 h 6870921"/>
              <a:gd name="connsiteX1" fmla="*/ 3720025 w 5430043"/>
              <a:gd name="connsiteY1" fmla="*/ 0 h 6870921"/>
              <a:gd name="connsiteX2" fmla="*/ 3857965 w 5430043"/>
              <a:gd name="connsiteY2" fmla="*/ 108399 h 6870921"/>
              <a:gd name="connsiteX3" fmla="*/ 5430043 w 5430043"/>
              <a:gd name="connsiteY3" fmla="*/ 3441921 h 6870921"/>
              <a:gd name="connsiteX4" fmla="*/ 3857965 w 5430043"/>
              <a:gd name="connsiteY4" fmla="*/ 6775443 h 6870921"/>
              <a:gd name="connsiteX5" fmla="*/ 3736467 w 5430043"/>
              <a:gd name="connsiteY5" fmla="*/ 6870921 h 6870921"/>
              <a:gd name="connsiteX6" fmla="*/ 0 w 5430043"/>
              <a:gd name="connsiteY6" fmla="*/ 6870921 h 6870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30043" h="6870921">
                <a:moveTo>
                  <a:pt x="0" y="0"/>
                </a:moveTo>
                <a:lnTo>
                  <a:pt x="3720025" y="0"/>
                </a:lnTo>
                <a:lnTo>
                  <a:pt x="3857965" y="108399"/>
                </a:lnTo>
                <a:cubicBezTo>
                  <a:pt x="4818073" y="900751"/>
                  <a:pt x="5430043" y="2099870"/>
                  <a:pt x="5430043" y="3441921"/>
                </a:cubicBezTo>
                <a:cubicBezTo>
                  <a:pt x="5430043" y="4783973"/>
                  <a:pt x="4818073" y="5983092"/>
                  <a:pt x="3857965" y="6775443"/>
                </a:cubicBezTo>
                <a:lnTo>
                  <a:pt x="3736467" y="6870921"/>
                </a:lnTo>
                <a:lnTo>
                  <a:pt x="0" y="6870921"/>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el 1">
            <a:extLst>
              <a:ext uri="{FF2B5EF4-FFF2-40B4-BE49-F238E27FC236}">
                <a16:creationId xmlns:a16="http://schemas.microsoft.com/office/drawing/2014/main" id="{21F5C175-5CDD-4119-8E88-D19A21B9E10B}"/>
              </a:ext>
            </a:extLst>
          </p:cNvPr>
          <p:cNvSpPr>
            <a:spLocks noGrp="1"/>
          </p:cNvSpPr>
          <p:nvPr>
            <p:ph type="ctrTitle" hasCustomPrompt="1"/>
          </p:nvPr>
        </p:nvSpPr>
        <p:spPr>
          <a:xfrm>
            <a:off x="6780212" y="1989139"/>
            <a:ext cx="5040313" cy="1619248"/>
          </a:xfrm>
        </p:spPr>
        <p:txBody>
          <a:bodyPr anchor="t" anchorCtr="0"/>
          <a:lstStyle>
            <a:lvl1pPr algn="l">
              <a:lnSpc>
                <a:spcPts val="5000"/>
              </a:lnSpc>
              <a:defRPr sz="3750"/>
            </a:lvl1pPr>
          </a:lstStyle>
          <a:p>
            <a:r>
              <a:rPr lang="en-US"/>
              <a:t>Title</a:t>
            </a:r>
            <a:endParaRPr lang="en-US" dirty="0"/>
          </a:p>
        </p:txBody>
      </p:sp>
      <p:sp>
        <p:nvSpPr>
          <p:cNvPr id="3" name="Untertitel 2">
            <a:extLst>
              <a:ext uri="{FF2B5EF4-FFF2-40B4-BE49-F238E27FC236}">
                <a16:creationId xmlns:a16="http://schemas.microsoft.com/office/drawing/2014/main" id="{BBD95983-37AF-4025-91FE-CAC128DFA31F}"/>
              </a:ext>
            </a:extLst>
          </p:cNvPr>
          <p:cNvSpPr>
            <a:spLocks noGrp="1"/>
          </p:cNvSpPr>
          <p:nvPr>
            <p:ph type="subTitle" idx="1" hasCustomPrompt="1"/>
          </p:nvPr>
        </p:nvSpPr>
        <p:spPr>
          <a:xfrm>
            <a:off x="6780212" y="3608388"/>
            <a:ext cx="3644901" cy="1249362"/>
          </a:xfrm>
        </p:spPr>
        <p:txBody>
          <a:bodyPr/>
          <a:lstStyle>
            <a:lvl1pPr marL="0" indent="0" algn="l">
              <a:lnSpc>
                <a:spcPts val="1800"/>
              </a:lnSpc>
              <a:spcBef>
                <a:spcPts val="0"/>
              </a:spcBef>
              <a:buNone/>
              <a:defRPr sz="135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Text</a:t>
            </a:r>
            <a:endParaRPr lang="en-US" dirty="0"/>
          </a:p>
        </p:txBody>
      </p:sp>
      <p:pic>
        <p:nvPicPr>
          <p:cNvPr id="20" name="Grafik 19">
            <a:extLst>
              <a:ext uri="{FF2B5EF4-FFF2-40B4-BE49-F238E27FC236}">
                <a16:creationId xmlns:a16="http://schemas.microsoft.com/office/drawing/2014/main" id="{3E0BBF96-9146-43E3-BF41-DD0731FB313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447977" y="675092"/>
            <a:ext cx="1188000" cy="442109"/>
          </a:xfrm>
          <a:prstGeom prst="rect">
            <a:avLst/>
          </a:prstGeom>
        </p:spPr>
      </p:pic>
      <p:sp>
        <p:nvSpPr>
          <p:cNvPr id="7" name="Textplatzhalter 9">
            <a:extLst>
              <a:ext uri="{FF2B5EF4-FFF2-40B4-BE49-F238E27FC236}">
                <a16:creationId xmlns:a16="http://schemas.microsoft.com/office/drawing/2014/main" id="{ECCAE671-0604-4F09-8053-34BDFE9F6558}"/>
              </a:ext>
            </a:extLst>
          </p:cNvPr>
          <p:cNvSpPr>
            <a:spLocks noGrp="1"/>
          </p:cNvSpPr>
          <p:nvPr>
            <p:ph type="body" sz="quarter" idx="13" hasCustomPrompt="1"/>
          </p:nvPr>
        </p:nvSpPr>
        <p:spPr>
          <a:xfrm>
            <a:off x="6780213" y="6129338"/>
            <a:ext cx="5040312" cy="508501"/>
          </a:xfrm>
        </p:spPr>
        <p:txBody>
          <a:bodyPr/>
          <a:lstStyle>
            <a:lvl1pPr marL="0" indent="0">
              <a:buNone/>
              <a:tabLst>
                <a:tab pos="1800000" algn="l"/>
              </a:tabLst>
              <a:defRPr sz="1350" b="0">
                <a:solidFill>
                  <a:schemeClr val="tx1"/>
                </a:solidFill>
              </a:defRPr>
            </a:lvl1pPr>
            <a:lvl2pPr marL="0" indent="0">
              <a:spcBef>
                <a:spcPts val="900"/>
              </a:spcBef>
              <a:buNone/>
              <a:tabLst>
                <a:tab pos="1800000" algn="l"/>
              </a:tabLst>
              <a:defRPr sz="1350"/>
            </a:lvl2pPr>
            <a:lvl3pPr marL="914400" indent="0">
              <a:buNone/>
              <a:defRPr sz="1350"/>
            </a:lvl3pPr>
            <a:lvl4pPr marL="1371600" indent="0">
              <a:buNone/>
              <a:defRPr sz="1350"/>
            </a:lvl4pPr>
            <a:lvl5pPr marL="1828800" indent="0">
              <a:buNone/>
              <a:defRPr sz="1350"/>
            </a:lvl5pPr>
          </a:lstStyle>
          <a:p>
            <a:pPr lvl="0"/>
            <a:r>
              <a:rPr lang="en-US"/>
              <a:t>Add project name	Date</a:t>
            </a:r>
            <a:endParaRPr lang="en-US" dirty="0"/>
          </a:p>
        </p:txBody>
      </p:sp>
    </p:spTree>
    <p:extLst>
      <p:ext uri="{BB962C8B-B14F-4D97-AF65-F5344CB8AC3E}">
        <p14:creationId xmlns:p14="http://schemas.microsoft.com/office/powerpoint/2010/main" val="200315934"/>
      </p:ext>
    </p:extLst>
  </p:cSld>
  <p:clrMapOvr>
    <a:masterClrMapping/>
  </p:clrMapOvr>
  <p:extLst>
    <p:ext uri="{DCECCB84-F9BA-43D5-87BE-67443E8EF086}">
      <p15:sldGuideLst xmlns:p15="http://schemas.microsoft.com/office/powerpoint/2012/main">
        <p15:guide id="1" pos="4271">
          <p15:clr>
            <a:srgbClr val="FBAE40"/>
          </p15:clr>
        </p15:guide>
        <p15:guide id="2" orient="horz" pos="1253">
          <p15:clr>
            <a:srgbClr val="FBAE40"/>
          </p15:clr>
        </p15:guide>
        <p15:guide id="3" orient="horz" pos="2273">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Divider with Pictur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1F5C175-5CDD-4119-8E88-D19A21B9E10B}"/>
              </a:ext>
            </a:extLst>
          </p:cNvPr>
          <p:cNvSpPr>
            <a:spLocks noGrp="1"/>
          </p:cNvSpPr>
          <p:nvPr>
            <p:ph type="ctrTitle" hasCustomPrompt="1"/>
          </p:nvPr>
        </p:nvSpPr>
        <p:spPr>
          <a:xfrm>
            <a:off x="5448300" y="2001837"/>
            <a:ext cx="6372225" cy="4164013"/>
          </a:xfrm>
        </p:spPr>
        <p:txBody>
          <a:bodyPr anchor="b" anchorCtr="0"/>
          <a:lstStyle>
            <a:lvl1pPr algn="l">
              <a:lnSpc>
                <a:spcPts val="5400"/>
              </a:lnSpc>
              <a:defRPr sz="5200"/>
            </a:lvl1pPr>
          </a:lstStyle>
          <a:p>
            <a:r>
              <a:rPr lang="en-US"/>
              <a:t>Title</a:t>
            </a:r>
            <a:endParaRPr lang="en-US" dirty="0"/>
          </a:p>
        </p:txBody>
      </p:sp>
      <p:sp>
        <p:nvSpPr>
          <p:cNvPr id="16" name="Bildplatzhalter 15">
            <a:extLst>
              <a:ext uri="{FF2B5EF4-FFF2-40B4-BE49-F238E27FC236}">
                <a16:creationId xmlns:a16="http://schemas.microsoft.com/office/drawing/2014/main" id="{57FB7FF3-7199-4DF3-8975-446926DC0B70}"/>
              </a:ext>
            </a:extLst>
          </p:cNvPr>
          <p:cNvSpPr>
            <a:spLocks noGrp="1"/>
          </p:cNvSpPr>
          <p:nvPr>
            <p:ph type="pic" sz="quarter" idx="10" hasCustomPrompt="1"/>
          </p:nvPr>
        </p:nvSpPr>
        <p:spPr>
          <a:xfrm>
            <a:off x="2" y="-12920"/>
            <a:ext cx="5418613" cy="6870920"/>
          </a:xfrm>
          <a:custGeom>
            <a:avLst/>
            <a:gdLst>
              <a:gd name="connsiteX0" fmla="*/ 0 w 5418613"/>
              <a:gd name="connsiteY0" fmla="*/ 0 h 6870920"/>
              <a:gd name="connsiteX1" fmla="*/ 3708596 w 5418613"/>
              <a:gd name="connsiteY1" fmla="*/ 0 h 6870920"/>
              <a:gd name="connsiteX2" fmla="*/ 3846534 w 5418613"/>
              <a:gd name="connsiteY2" fmla="*/ 108399 h 6870920"/>
              <a:gd name="connsiteX3" fmla="*/ 5418613 w 5418613"/>
              <a:gd name="connsiteY3" fmla="*/ 3441920 h 6870920"/>
              <a:gd name="connsiteX4" fmla="*/ 3846534 w 5418613"/>
              <a:gd name="connsiteY4" fmla="*/ 6775442 h 6870920"/>
              <a:gd name="connsiteX5" fmla="*/ 3725037 w 5418613"/>
              <a:gd name="connsiteY5" fmla="*/ 6870920 h 6870920"/>
              <a:gd name="connsiteX6" fmla="*/ 0 w 5418613"/>
              <a:gd name="connsiteY6" fmla="*/ 6870920 h 68709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18613" h="6870920">
                <a:moveTo>
                  <a:pt x="0" y="0"/>
                </a:moveTo>
                <a:lnTo>
                  <a:pt x="3708596" y="0"/>
                </a:lnTo>
                <a:lnTo>
                  <a:pt x="3846534" y="108399"/>
                </a:lnTo>
                <a:cubicBezTo>
                  <a:pt x="4806642" y="900750"/>
                  <a:pt x="5418613" y="2099869"/>
                  <a:pt x="5418613" y="3441920"/>
                </a:cubicBezTo>
                <a:cubicBezTo>
                  <a:pt x="5418613" y="4783972"/>
                  <a:pt x="4806642" y="5983091"/>
                  <a:pt x="3846534" y="6775442"/>
                </a:cubicBezTo>
                <a:lnTo>
                  <a:pt x="3725037" y="6870920"/>
                </a:lnTo>
                <a:lnTo>
                  <a:pt x="0" y="6870920"/>
                </a:lnTo>
                <a:close/>
              </a:path>
            </a:pathLst>
          </a:custGeom>
          <a:solidFill>
            <a:schemeClr val="bg2"/>
          </a:solidFill>
        </p:spPr>
        <p:txBody>
          <a:bodyPr wrap="square">
            <a:noAutofit/>
          </a:bodyPr>
          <a:lstStyle>
            <a:lvl1pPr marL="0" indent="0">
              <a:buNone/>
              <a:defRPr/>
            </a:lvl1pPr>
          </a:lstStyle>
          <a:p>
            <a:r>
              <a:rPr lang="en-US" dirty="0"/>
              <a:t>Picture</a:t>
            </a:r>
          </a:p>
        </p:txBody>
      </p:sp>
    </p:spTree>
    <p:extLst>
      <p:ext uri="{BB962C8B-B14F-4D97-AF65-F5344CB8AC3E}">
        <p14:creationId xmlns:p14="http://schemas.microsoft.com/office/powerpoint/2010/main" val="1670138868"/>
      </p:ext>
    </p:extLst>
  </p:cSld>
  <p:clrMapOvr>
    <a:masterClrMapping/>
  </p:clrMapOvr>
  <p:extLst>
    <p:ext uri="{DCECCB84-F9BA-43D5-87BE-67443E8EF086}">
      <p15:sldGuideLst xmlns:p15="http://schemas.microsoft.com/office/powerpoint/2012/main">
        <p15:guide id="1" pos="3432">
          <p15:clr>
            <a:srgbClr val="FBAE40"/>
          </p15:clr>
        </p15:guide>
        <p15:guide id="2" orient="horz" pos="3884">
          <p15:clr>
            <a:srgbClr val="FBAE40"/>
          </p15:clr>
        </p15:guide>
        <p15:guide id="3" orient="horz" pos="2273">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Divider">
    <p:spTree>
      <p:nvGrpSpPr>
        <p:cNvPr id="1" name=""/>
        <p:cNvGrpSpPr/>
        <p:nvPr/>
      </p:nvGrpSpPr>
      <p:grpSpPr>
        <a:xfrm>
          <a:off x="0" y="0"/>
          <a:ext cx="0" cy="0"/>
          <a:chOff x="0" y="0"/>
          <a:chExt cx="0" cy="0"/>
        </a:xfrm>
      </p:grpSpPr>
      <p:sp>
        <p:nvSpPr>
          <p:cNvPr id="18" name="Freihandform: Form 17">
            <a:extLst>
              <a:ext uri="{FF2B5EF4-FFF2-40B4-BE49-F238E27FC236}">
                <a16:creationId xmlns:a16="http://schemas.microsoft.com/office/drawing/2014/main" id="{546670CB-EB2B-4EF2-AFEF-87CFD92477E1}"/>
              </a:ext>
            </a:extLst>
          </p:cNvPr>
          <p:cNvSpPr/>
          <p:nvPr userDrawn="1"/>
        </p:nvSpPr>
        <p:spPr>
          <a:xfrm>
            <a:off x="1" y="-12920"/>
            <a:ext cx="5430043" cy="6870921"/>
          </a:xfrm>
          <a:custGeom>
            <a:avLst/>
            <a:gdLst>
              <a:gd name="connsiteX0" fmla="*/ 0 w 5430043"/>
              <a:gd name="connsiteY0" fmla="*/ 0 h 6870921"/>
              <a:gd name="connsiteX1" fmla="*/ 3720025 w 5430043"/>
              <a:gd name="connsiteY1" fmla="*/ 0 h 6870921"/>
              <a:gd name="connsiteX2" fmla="*/ 3857965 w 5430043"/>
              <a:gd name="connsiteY2" fmla="*/ 108399 h 6870921"/>
              <a:gd name="connsiteX3" fmla="*/ 5430043 w 5430043"/>
              <a:gd name="connsiteY3" fmla="*/ 3441921 h 6870921"/>
              <a:gd name="connsiteX4" fmla="*/ 3857965 w 5430043"/>
              <a:gd name="connsiteY4" fmla="*/ 6775443 h 6870921"/>
              <a:gd name="connsiteX5" fmla="*/ 3736467 w 5430043"/>
              <a:gd name="connsiteY5" fmla="*/ 6870921 h 6870921"/>
              <a:gd name="connsiteX6" fmla="*/ 0 w 5430043"/>
              <a:gd name="connsiteY6" fmla="*/ 6870921 h 6870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30043" h="6870921">
                <a:moveTo>
                  <a:pt x="0" y="0"/>
                </a:moveTo>
                <a:lnTo>
                  <a:pt x="3720025" y="0"/>
                </a:lnTo>
                <a:lnTo>
                  <a:pt x="3857965" y="108399"/>
                </a:lnTo>
                <a:cubicBezTo>
                  <a:pt x="4818073" y="900751"/>
                  <a:pt x="5430043" y="2099870"/>
                  <a:pt x="5430043" y="3441921"/>
                </a:cubicBezTo>
                <a:cubicBezTo>
                  <a:pt x="5430043" y="4783973"/>
                  <a:pt x="4818073" y="5983092"/>
                  <a:pt x="3857965" y="6775443"/>
                </a:cubicBezTo>
                <a:lnTo>
                  <a:pt x="3736467" y="6870921"/>
                </a:lnTo>
                <a:lnTo>
                  <a:pt x="0" y="6870921"/>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el 1">
            <a:extLst>
              <a:ext uri="{FF2B5EF4-FFF2-40B4-BE49-F238E27FC236}">
                <a16:creationId xmlns:a16="http://schemas.microsoft.com/office/drawing/2014/main" id="{21F5C175-5CDD-4119-8E88-D19A21B9E10B}"/>
              </a:ext>
            </a:extLst>
          </p:cNvPr>
          <p:cNvSpPr>
            <a:spLocks noGrp="1"/>
          </p:cNvSpPr>
          <p:nvPr>
            <p:ph type="ctrTitle" hasCustomPrompt="1"/>
          </p:nvPr>
        </p:nvSpPr>
        <p:spPr>
          <a:xfrm>
            <a:off x="5448300" y="2001837"/>
            <a:ext cx="6372225" cy="4164013"/>
          </a:xfrm>
        </p:spPr>
        <p:txBody>
          <a:bodyPr anchor="b" anchorCtr="0"/>
          <a:lstStyle>
            <a:lvl1pPr algn="l">
              <a:lnSpc>
                <a:spcPts val="5400"/>
              </a:lnSpc>
              <a:defRPr sz="5200"/>
            </a:lvl1pPr>
          </a:lstStyle>
          <a:p>
            <a:r>
              <a:rPr lang="en-US"/>
              <a:t>Title</a:t>
            </a:r>
            <a:endParaRPr lang="en-US" dirty="0"/>
          </a:p>
        </p:txBody>
      </p:sp>
    </p:spTree>
    <p:extLst>
      <p:ext uri="{BB962C8B-B14F-4D97-AF65-F5344CB8AC3E}">
        <p14:creationId xmlns:p14="http://schemas.microsoft.com/office/powerpoint/2010/main" val="1654553896"/>
      </p:ext>
    </p:extLst>
  </p:cSld>
  <p:clrMapOvr>
    <a:masterClrMapping/>
  </p:clrMapOvr>
  <p:extLst>
    <p:ext uri="{DCECCB84-F9BA-43D5-87BE-67443E8EF086}">
      <p15:sldGuideLst xmlns:p15="http://schemas.microsoft.com/office/powerpoint/2012/main">
        <p15:guide id="1" pos="3432" userDrawn="1">
          <p15:clr>
            <a:srgbClr val="FBAE40"/>
          </p15:clr>
        </p15:guide>
        <p15:guide id="2" orient="horz" pos="3884" userDrawn="1">
          <p15:clr>
            <a:srgbClr val="FBAE40"/>
          </p15:clr>
        </p15:guide>
        <p15:guide id="3" orient="horz" pos="2273">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Divider with Disclaimer">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1F5C175-5CDD-4119-8E88-D19A21B9E10B}"/>
              </a:ext>
            </a:extLst>
          </p:cNvPr>
          <p:cNvSpPr>
            <a:spLocks noGrp="1"/>
          </p:cNvSpPr>
          <p:nvPr>
            <p:ph type="ctrTitle" hasCustomPrompt="1"/>
          </p:nvPr>
        </p:nvSpPr>
        <p:spPr>
          <a:xfrm>
            <a:off x="1092200" y="836612"/>
            <a:ext cx="8249920" cy="1584325"/>
          </a:xfrm>
        </p:spPr>
        <p:txBody>
          <a:bodyPr anchor="t" anchorCtr="0"/>
          <a:lstStyle>
            <a:lvl1pPr algn="l">
              <a:lnSpc>
                <a:spcPts val="5400"/>
              </a:lnSpc>
              <a:defRPr sz="5200"/>
            </a:lvl1pPr>
          </a:lstStyle>
          <a:p>
            <a:r>
              <a:rPr lang="en-US"/>
              <a:t>Title</a:t>
            </a:r>
            <a:endParaRPr lang="en-US" dirty="0"/>
          </a:p>
        </p:txBody>
      </p:sp>
      <p:sp>
        <p:nvSpPr>
          <p:cNvPr id="7" name="Freihandform: Form 6">
            <a:extLst>
              <a:ext uri="{FF2B5EF4-FFF2-40B4-BE49-F238E27FC236}">
                <a16:creationId xmlns:a16="http://schemas.microsoft.com/office/drawing/2014/main" id="{3E060D58-3D6E-4331-86F8-D464928C498D}"/>
              </a:ext>
            </a:extLst>
          </p:cNvPr>
          <p:cNvSpPr/>
          <p:nvPr userDrawn="1"/>
        </p:nvSpPr>
        <p:spPr>
          <a:xfrm>
            <a:off x="0" y="701342"/>
            <a:ext cx="434378" cy="864000"/>
          </a:xfrm>
          <a:custGeom>
            <a:avLst/>
            <a:gdLst>
              <a:gd name="connsiteX0" fmla="*/ 2378 w 434378"/>
              <a:gd name="connsiteY0" fmla="*/ 0 h 864000"/>
              <a:gd name="connsiteX1" fmla="*/ 434378 w 434378"/>
              <a:gd name="connsiteY1" fmla="*/ 432000 h 864000"/>
              <a:gd name="connsiteX2" fmla="*/ 2378 w 434378"/>
              <a:gd name="connsiteY2" fmla="*/ 864000 h 864000"/>
              <a:gd name="connsiteX3" fmla="*/ 0 w 434378"/>
              <a:gd name="connsiteY3" fmla="*/ 863760 h 864000"/>
              <a:gd name="connsiteX4" fmla="*/ 0 w 434378"/>
              <a:gd name="connsiteY4" fmla="*/ 240 h 864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4378" h="864000">
                <a:moveTo>
                  <a:pt x="2378" y="0"/>
                </a:moveTo>
                <a:cubicBezTo>
                  <a:pt x="240965" y="0"/>
                  <a:pt x="434378" y="193413"/>
                  <a:pt x="434378" y="432000"/>
                </a:cubicBezTo>
                <a:cubicBezTo>
                  <a:pt x="434378" y="670587"/>
                  <a:pt x="240965" y="864000"/>
                  <a:pt x="2378" y="864000"/>
                </a:cubicBezTo>
                <a:lnTo>
                  <a:pt x="0" y="863760"/>
                </a:lnTo>
                <a:lnTo>
                  <a:pt x="0" y="240"/>
                </a:lnTo>
                <a:close/>
              </a:path>
            </a:pathLst>
          </a:custGeom>
          <a:solidFill>
            <a:srgbClr val="88BC07"/>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6" name="Textplatzhalter 5">
            <a:extLst>
              <a:ext uri="{FF2B5EF4-FFF2-40B4-BE49-F238E27FC236}">
                <a16:creationId xmlns:a16="http://schemas.microsoft.com/office/drawing/2014/main" id="{7D25C1C1-7677-431A-9537-83EB19ED9057}"/>
              </a:ext>
            </a:extLst>
          </p:cNvPr>
          <p:cNvSpPr>
            <a:spLocks noGrp="1"/>
          </p:cNvSpPr>
          <p:nvPr>
            <p:ph type="body" sz="quarter" idx="10" hasCustomPrompt="1"/>
          </p:nvPr>
        </p:nvSpPr>
        <p:spPr>
          <a:xfrm>
            <a:off x="658813" y="2941956"/>
            <a:ext cx="3529012" cy="3224212"/>
          </a:xfrm>
        </p:spPr>
        <p:txBody>
          <a:bodyPr anchor="b" anchorCtr="0"/>
          <a:lstStyle>
            <a:lvl1pPr marL="0" indent="0">
              <a:lnSpc>
                <a:spcPts val="2000"/>
              </a:lnSpc>
              <a:spcBef>
                <a:spcPts val="1000"/>
              </a:spcBef>
              <a:buNone/>
              <a:defRPr sz="1600"/>
            </a:lvl1pPr>
          </a:lstStyle>
          <a:p>
            <a:pPr lvl="0"/>
            <a:r>
              <a:rPr lang="en-US"/>
              <a:t>Text</a:t>
            </a:r>
            <a:endParaRPr lang="en-US" dirty="0"/>
          </a:p>
        </p:txBody>
      </p:sp>
      <p:sp>
        <p:nvSpPr>
          <p:cNvPr id="12" name="Textplatzhalter 5">
            <a:extLst>
              <a:ext uri="{FF2B5EF4-FFF2-40B4-BE49-F238E27FC236}">
                <a16:creationId xmlns:a16="http://schemas.microsoft.com/office/drawing/2014/main" id="{EE16CAE4-6C0A-4AD7-A6BA-310ACB0E1FC3}"/>
              </a:ext>
            </a:extLst>
          </p:cNvPr>
          <p:cNvSpPr>
            <a:spLocks noGrp="1"/>
          </p:cNvSpPr>
          <p:nvPr>
            <p:ph type="body" sz="quarter" idx="11" hasCustomPrompt="1"/>
          </p:nvPr>
        </p:nvSpPr>
        <p:spPr>
          <a:xfrm>
            <a:off x="4331494" y="2941956"/>
            <a:ext cx="3529012" cy="3224212"/>
          </a:xfrm>
        </p:spPr>
        <p:txBody>
          <a:bodyPr anchor="b" anchorCtr="0"/>
          <a:lstStyle>
            <a:lvl1pPr marL="0" indent="0">
              <a:lnSpc>
                <a:spcPts val="2000"/>
              </a:lnSpc>
              <a:spcBef>
                <a:spcPts val="1000"/>
              </a:spcBef>
              <a:buNone/>
              <a:defRPr sz="1600"/>
            </a:lvl1pPr>
          </a:lstStyle>
          <a:p>
            <a:pPr lvl="0"/>
            <a:r>
              <a:rPr lang="en-US"/>
              <a:t>Text</a:t>
            </a:r>
            <a:endParaRPr lang="en-US" dirty="0"/>
          </a:p>
        </p:txBody>
      </p:sp>
    </p:spTree>
    <p:extLst>
      <p:ext uri="{BB962C8B-B14F-4D97-AF65-F5344CB8AC3E}">
        <p14:creationId xmlns:p14="http://schemas.microsoft.com/office/powerpoint/2010/main" val="1068240046"/>
      </p:ext>
    </p:extLst>
  </p:cSld>
  <p:clrMapOvr>
    <a:masterClrMapping/>
  </p:clrMapOvr>
  <p:extLst>
    <p:ext uri="{DCECCB84-F9BA-43D5-87BE-67443E8EF086}">
      <p15:sldGuideLst xmlns:p15="http://schemas.microsoft.com/office/powerpoint/2012/main">
        <p15:guide id="1" pos="688" userDrawn="1">
          <p15:clr>
            <a:srgbClr val="FBAE40"/>
          </p15:clr>
        </p15:guide>
        <p15:guide id="2" orient="horz" pos="3884">
          <p15:clr>
            <a:srgbClr val="FBAE40"/>
          </p15:clr>
        </p15:guide>
        <p15:guide id="3" orient="horz" pos="527" userDrawn="1">
          <p15:clr>
            <a:srgbClr val="FBAE40"/>
          </p15:clr>
        </p15:guide>
        <p15:guide id="4" pos="2638" userDrawn="1">
          <p15:clr>
            <a:srgbClr val="FBAE40"/>
          </p15:clr>
        </p15:guide>
        <p15:guide id="5" pos="2729" userDrawn="1">
          <p15:clr>
            <a:srgbClr val="FBAE40"/>
          </p15:clr>
        </p15:guide>
        <p15:guide id="6" pos="4951"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Statemen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1F5C175-5CDD-4119-8E88-D19A21B9E10B}"/>
              </a:ext>
            </a:extLst>
          </p:cNvPr>
          <p:cNvSpPr>
            <a:spLocks noGrp="1"/>
          </p:cNvSpPr>
          <p:nvPr>
            <p:ph type="ctrTitle" hasCustomPrompt="1"/>
          </p:nvPr>
        </p:nvSpPr>
        <p:spPr>
          <a:xfrm>
            <a:off x="1774825" y="1376363"/>
            <a:ext cx="8642350" cy="2957195"/>
          </a:xfrm>
        </p:spPr>
        <p:txBody>
          <a:bodyPr anchor="t" anchorCtr="0"/>
          <a:lstStyle>
            <a:lvl1pPr algn="l">
              <a:lnSpc>
                <a:spcPts val="4900"/>
              </a:lnSpc>
              <a:defRPr sz="4200"/>
            </a:lvl1pPr>
          </a:lstStyle>
          <a:p>
            <a:r>
              <a:rPr lang="en-US"/>
              <a:t>Text</a:t>
            </a:r>
            <a:endParaRPr lang="en-US" dirty="0"/>
          </a:p>
        </p:txBody>
      </p:sp>
      <p:sp>
        <p:nvSpPr>
          <p:cNvPr id="11" name="Freihandform: Form 10">
            <a:extLst>
              <a:ext uri="{FF2B5EF4-FFF2-40B4-BE49-F238E27FC236}">
                <a16:creationId xmlns:a16="http://schemas.microsoft.com/office/drawing/2014/main" id="{5964B511-30F2-4998-84B7-1784C8239540}"/>
              </a:ext>
            </a:extLst>
          </p:cNvPr>
          <p:cNvSpPr/>
          <p:nvPr userDrawn="1"/>
        </p:nvSpPr>
        <p:spPr>
          <a:xfrm>
            <a:off x="3130525" y="4920484"/>
            <a:ext cx="5930950" cy="1937516"/>
          </a:xfrm>
          <a:custGeom>
            <a:avLst/>
            <a:gdLst>
              <a:gd name="connsiteX0" fmla="*/ 2965475 w 5930950"/>
              <a:gd name="connsiteY0" fmla="*/ 0 h 1937516"/>
              <a:gd name="connsiteX1" fmla="*/ 5814425 w 5930950"/>
              <a:gd name="connsiteY1" fmla="*/ 1695624 h 1937516"/>
              <a:gd name="connsiteX2" fmla="*/ 5930950 w 5930950"/>
              <a:gd name="connsiteY2" fmla="*/ 1937516 h 1937516"/>
              <a:gd name="connsiteX3" fmla="*/ 0 w 5930950"/>
              <a:gd name="connsiteY3" fmla="*/ 1937516 h 1937516"/>
              <a:gd name="connsiteX4" fmla="*/ 116526 w 5930950"/>
              <a:gd name="connsiteY4" fmla="*/ 1695624 h 1937516"/>
              <a:gd name="connsiteX5" fmla="*/ 2965475 w 5930950"/>
              <a:gd name="connsiteY5" fmla="*/ 0 h 19375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930950" h="1937516">
                <a:moveTo>
                  <a:pt x="2965475" y="0"/>
                </a:moveTo>
                <a:cubicBezTo>
                  <a:pt x="4195690" y="0"/>
                  <a:pt x="5265765" y="685634"/>
                  <a:pt x="5814425" y="1695624"/>
                </a:cubicBezTo>
                <a:lnTo>
                  <a:pt x="5930950" y="1937516"/>
                </a:lnTo>
                <a:lnTo>
                  <a:pt x="0" y="1937516"/>
                </a:lnTo>
                <a:lnTo>
                  <a:pt x="116526" y="1695624"/>
                </a:lnTo>
                <a:cubicBezTo>
                  <a:pt x="665185" y="685634"/>
                  <a:pt x="1735261" y="0"/>
                  <a:pt x="2965475"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Tree>
    <p:extLst>
      <p:ext uri="{BB962C8B-B14F-4D97-AF65-F5344CB8AC3E}">
        <p14:creationId xmlns:p14="http://schemas.microsoft.com/office/powerpoint/2010/main" val="2059970552"/>
      </p:ext>
    </p:extLst>
  </p:cSld>
  <p:clrMapOvr>
    <a:masterClrMapping/>
  </p:clrMapOvr>
  <p:extLst>
    <p:ext uri="{DCECCB84-F9BA-43D5-87BE-67443E8EF086}">
      <p15:sldGuideLst xmlns:p15="http://schemas.microsoft.com/office/powerpoint/2012/main">
        <p15:guide id="1" pos="1118" userDrawn="1">
          <p15:clr>
            <a:srgbClr val="FBAE40"/>
          </p15:clr>
        </p15:guide>
        <p15:guide id="2" orient="horz" pos="3884">
          <p15:clr>
            <a:srgbClr val="FBAE40"/>
          </p15:clr>
        </p15:guide>
        <p15:guide id="3" orient="horz" pos="867" userDrawn="1">
          <p15:clr>
            <a:srgbClr val="FBAE40"/>
          </p15:clr>
        </p15:guide>
        <p15:guide id="7" pos="6562"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Quo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1F5C175-5CDD-4119-8E88-D19A21B9E10B}"/>
              </a:ext>
            </a:extLst>
          </p:cNvPr>
          <p:cNvSpPr>
            <a:spLocks noGrp="1"/>
          </p:cNvSpPr>
          <p:nvPr>
            <p:ph type="ctrTitle" hasCustomPrompt="1"/>
          </p:nvPr>
        </p:nvSpPr>
        <p:spPr>
          <a:xfrm>
            <a:off x="1930401" y="1196974"/>
            <a:ext cx="8053387" cy="4225925"/>
          </a:xfrm>
        </p:spPr>
        <p:txBody>
          <a:bodyPr anchor="t" anchorCtr="0"/>
          <a:lstStyle>
            <a:lvl1pPr algn="l">
              <a:lnSpc>
                <a:spcPts val="4900"/>
              </a:lnSpc>
              <a:defRPr sz="4200"/>
            </a:lvl1pPr>
          </a:lstStyle>
          <a:p>
            <a:r>
              <a:rPr lang="en-US"/>
              <a:t>Text</a:t>
            </a:r>
            <a:endParaRPr lang="en-US" dirty="0"/>
          </a:p>
        </p:txBody>
      </p:sp>
      <p:grpSp>
        <p:nvGrpSpPr>
          <p:cNvPr id="10" name="Gruppieren 9">
            <a:extLst>
              <a:ext uri="{FF2B5EF4-FFF2-40B4-BE49-F238E27FC236}">
                <a16:creationId xmlns:a16="http://schemas.microsoft.com/office/drawing/2014/main" id="{3D7D60BF-B8A5-42C8-AB88-F7BB5984319C}"/>
              </a:ext>
            </a:extLst>
          </p:cNvPr>
          <p:cNvGrpSpPr/>
          <p:nvPr userDrawn="1"/>
        </p:nvGrpSpPr>
        <p:grpSpPr>
          <a:xfrm>
            <a:off x="689400" y="1036696"/>
            <a:ext cx="751839" cy="647244"/>
            <a:chOff x="689400" y="1036696"/>
            <a:chExt cx="751839" cy="647244"/>
          </a:xfrm>
          <a:solidFill>
            <a:schemeClr val="accent1"/>
          </a:solidFill>
        </p:grpSpPr>
        <p:sp>
          <p:nvSpPr>
            <p:cNvPr id="12" name="Freihandform: Form 11">
              <a:extLst>
                <a:ext uri="{FF2B5EF4-FFF2-40B4-BE49-F238E27FC236}">
                  <a16:creationId xmlns:a16="http://schemas.microsoft.com/office/drawing/2014/main" id="{7F80847F-9642-472C-A11D-8DE70A437853}"/>
                </a:ext>
              </a:extLst>
            </p:cNvPr>
            <p:cNvSpPr/>
            <p:nvPr userDrawn="1"/>
          </p:nvSpPr>
          <p:spPr>
            <a:xfrm>
              <a:off x="689400" y="1036696"/>
              <a:ext cx="320251" cy="647244"/>
            </a:xfrm>
            <a:custGeom>
              <a:avLst/>
              <a:gdLst>
                <a:gd name="connsiteX0" fmla="*/ 320251 w 320251"/>
                <a:gd name="connsiteY0" fmla="*/ 0 h 647244"/>
                <a:gd name="connsiteX1" fmla="*/ 320251 w 320251"/>
                <a:gd name="connsiteY1" fmla="*/ 647244 h 647244"/>
                <a:gd name="connsiteX2" fmla="*/ 258703 w 320251"/>
                <a:gd name="connsiteY2" fmla="*/ 641040 h 647244"/>
                <a:gd name="connsiteX3" fmla="*/ 0 w 320251"/>
                <a:gd name="connsiteY3" fmla="*/ 323622 h 647244"/>
                <a:gd name="connsiteX4" fmla="*/ 258703 w 320251"/>
                <a:gd name="connsiteY4" fmla="*/ 6205 h 6472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0251" h="647244">
                  <a:moveTo>
                    <a:pt x="320251" y="0"/>
                  </a:moveTo>
                  <a:lnTo>
                    <a:pt x="320251" y="647244"/>
                  </a:lnTo>
                  <a:lnTo>
                    <a:pt x="258703" y="641040"/>
                  </a:lnTo>
                  <a:cubicBezTo>
                    <a:pt x="111062" y="610828"/>
                    <a:pt x="0" y="480195"/>
                    <a:pt x="0" y="323622"/>
                  </a:cubicBezTo>
                  <a:cubicBezTo>
                    <a:pt x="0" y="167050"/>
                    <a:pt x="111062" y="36416"/>
                    <a:pt x="258703" y="620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3" name="Freihandform: Form 12">
              <a:extLst>
                <a:ext uri="{FF2B5EF4-FFF2-40B4-BE49-F238E27FC236}">
                  <a16:creationId xmlns:a16="http://schemas.microsoft.com/office/drawing/2014/main" id="{511C69D3-EE92-48F0-B5AC-897DB87FF318}"/>
                </a:ext>
              </a:extLst>
            </p:cNvPr>
            <p:cNvSpPr/>
            <p:nvPr userDrawn="1"/>
          </p:nvSpPr>
          <p:spPr>
            <a:xfrm>
              <a:off x="1120988" y="1036696"/>
              <a:ext cx="320251" cy="647244"/>
            </a:xfrm>
            <a:custGeom>
              <a:avLst/>
              <a:gdLst>
                <a:gd name="connsiteX0" fmla="*/ 320251 w 320251"/>
                <a:gd name="connsiteY0" fmla="*/ 0 h 647244"/>
                <a:gd name="connsiteX1" fmla="*/ 320251 w 320251"/>
                <a:gd name="connsiteY1" fmla="*/ 647244 h 647244"/>
                <a:gd name="connsiteX2" fmla="*/ 258703 w 320251"/>
                <a:gd name="connsiteY2" fmla="*/ 641040 h 647244"/>
                <a:gd name="connsiteX3" fmla="*/ 0 w 320251"/>
                <a:gd name="connsiteY3" fmla="*/ 323622 h 647244"/>
                <a:gd name="connsiteX4" fmla="*/ 258703 w 320251"/>
                <a:gd name="connsiteY4" fmla="*/ 6205 h 6472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0251" h="647244">
                  <a:moveTo>
                    <a:pt x="320251" y="0"/>
                  </a:moveTo>
                  <a:lnTo>
                    <a:pt x="320251" y="647244"/>
                  </a:lnTo>
                  <a:lnTo>
                    <a:pt x="258703" y="641040"/>
                  </a:lnTo>
                  <a:cubicBezTo>
                    <a:pt x="111062" y="610828"/>
                    <a:pt x="0" y="480195"/>
                    <a:pt x="0" y="323622"/>
                  </a:cubicBezTo>
                  <a:cubicBezTo>
                    <a:pt x="0" y="167050"/>
                    <a:pt x="111062" y="36416"/>
                    <a:pt x="258703" y="620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Tree>
    <p:extLst>
      <p:ext uri="{BB962C8B-B14F-4D97-AF65-F5344CB8AC3E}">
        <p14:creationId xmlns:p14="http://schemas.microsoft.com/office/powerpoint/2010/main" val="1269584530"/>
      </p:ext>
    </p:extLst>
  </p:cSld>
  <p:clrMapOvr>
    <a:masterClrMapping/>
  </p:clrMapOvr>
  <p:extLst>
    <p:ext uri="{DCECCB84-F9BA-43D5-87BE-67443E8EF086}">
      <p15:sldGuideLst xmlns:p15="http://schemas.microsoft.com/office/powerpoint/2012/main">
        <p15:guide id="1" pos="1209" userDrawn="1">
          <p15:clr>
            <a:srgbClr val="FBAE40"/>
          </p15:clr>
        </p15:guide>
        <p15:guide id="2" orient="horz" pos="3884">
          <p15:clr>
            <a:srgbClr val="FBAE40"/>
          </p15:clr>
        </p15:guide>
        <p15:guide id="3" orient="horz" pos="754" userDrawn="1">
          <p15:clr>
            <a:srgbClr val="FBAE40"/>
          </p15:clr>
        </p15:guide>
        <p15:guide id="7" pos="6289"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xt and Pictures">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1992966-A211-4F6E-9170-972BCF45C9C9}"/>
              </a:ext>
            </a:extLst>
          </p:cNvPr>
          <p:cNvSpPr>
            <a:spLocks noGrp="1"/>
          </p:cNvSpPr>
          <p:nvPr>
            <p:ph type="title" hasCustomPrompt="1"/>
          </p:nvPr>
        </p:nvSpPr>
        <p:spPr>
          <a:xfrm>
            <a:off x="658813" y="701342"/>
            <a:ext cx="4637087" cy="890921"/>
          </a:xfrm>
        </p:spPr>
        <p:txBody>
          <a:bodyPr/>
          <a:lstStyle>
            <a:lvl1pPr>
              <a:defRPr/>
            </a:lvl1pPr>
          </a:lstStyle>
          <a:p>
            <a:r>
              <a:rPr lang="en-US"/>
              <a:t>Title</a:t>
            </a:r>
            <a:endParaRPr lang="en-US" dirty="0"/>
          </a:p>
        </p:txBody>
      </p:sp>
      <p:sp>
        <p:nvSpPr>
          <p:cNvPr id="5" name="Fußzeilenplatzhalter 4">
            <a:extLst>
              <a:ext uri="{FF2B5EF4-FFF2-40B4-BE49-F238E27FC236}">
                <a16:creationId xmlns:a16="http://schemas.microsoft.com/office/drawing/2014/main" id="{32010953-3546-4290-BA6D-D7F662A3FBED}"/>
              </a:ext>
            </a:extLst>
          </p:cNvPr>
          <p:cNvSpPr>
            <a:spLocks noGrp="1"/>
          </p:cNvSpPr>
          <p:nvPr>
            <p:ph type="ftr" sz="quarter" idx="11"/>
          </p:nvPr>
        </p:nvSpPr>
        <p:spPr/>
        <p:txBody>
          <a:bodyPr/>
          <a:lstStyle/>
          <a:p>
            <a:r>
              <a:rPr lang="en-US"/>
              <a:t>Phonak sonic guidelines</a:t>
            </a:r>
            <a:endParaRPr lang="en-US" dirty="0"/>
          </a:p>
        </p:txBody>
      </p:sp>
      <p:sp>
        <p:nvSpPr>
          <p:cNvPr id="6" name="Foliennummernplatzhalter 5">
            <a:extLst>
              <a:ext uri="{FF2B5EF4-FFF2-40B4-BE49-F238E27FC236}">
                <a16:creationId xmlns:a16="http://schemas.microsoft.com/office/drawing/2014/main" id="{AB592DEC-4CF7-48F6-B4FE-D0061E31B7B0}"/>
              </a:ext>
            </a:extLst>
          </p:cNvPr>
          <p:cNvSpPr>
            <a:spLocks noGrp="1"/>
          </p:cNvSpPr>
          <p:nvPr>
            <p:ph type="sldNum" sz="quarter" idx="12"/>
          </p:nvPr>
        </p:nvSpPr>
        <p:spPr/>
        <p:txBody>
          <a:bodyPr/>
          <a:lstStyle/>
          <a:p>
            <a:fld id="{0A6ABA92-B65E-42F5-BB28-73DA50746AED}" type="slidenum">
              <a:rPr lang="en-US" smtClean="0"/>
              <a:t>‹#›</a:t>
            </a:fld>
            <a:endParaRPr lang="en-US" dirty="0"/>
          </a:p>
        </p:txBody>
      </p:sp>
      <p:sp>
        <p:nvSpPr>
          <p:cNvPr id="11" name="Textplatzhalter 10">
            <a:extLst>
              <a:ext uri="{FF2B5EF4-FFF2-40B4-BE49-F238E27FC236}">
                <a16:creationId xmlns:a16="http://schemas.microsoft.com/office/drawing/2014/main" id="{B6E5D53F-7DAF-4F61-824D-F022EB3CE1AB}"/>
              </a:ext>
            </a:extLst>
          </p:cNvPr>
          <p:cNvSpPr>
            <a:spLocks noGrp="1"/>
          </p:cNvSpPr>
          <p:nvPr>
            <p:ph type="body" sz="quarter" idx="13" hasCustomPrompt="1"/>
          </p:nvPr>
        </p:nvSpPr>
        <p:spPr>
          <a:xfrm>
            <a:off x="658813" y="6129338"/>
            <a:ext cx="4645025" cy="503237"/>
          </a:xfrm>
        </p:spPr>
        <p:txBody>
          <a:bodyPr bIns="25200" anchor="b" anchorCtr="0"/>
          <a:lstStyle>
            <a:lvl1pPr marL="0" indent="0">
              <a:lnSpc>
                <a:spcPct val="100000"/>
              </a:lnSpc>
              <a:spcBef>
                <a:spcPts val="700"/>
              </a:spcBef>
              <a:buNone/>
              <a:defRPr sz="800" b="1"/>
            </a:lvl1pPr>
            <a:lvl2pPr marL="457200" indent="0">
              <a:buNone/>
              <a:defRPr/>
            </a:lvl2pPr>
            <a:lvl3pPr marL="914400" indent="0">
              <a:buNone/>
              <a:defRPr/>
            </a:lvl3pPr>
            <a:lvl4pPr marL="1371600" indent="0">
              <a:buNone/>
              <a:defRPr/>
            </a:lvl4pPr>
            <a:lvl5pPr marL="1828800" indent="0">
              <a:buNone/>
              <a:defRPr/>
            </a:lvl5pPr>
          </a:lstStyle>
          <a:p>
            <a:pPr lvl="0"/>
            <a:r>
              <a:rPr lang="en-US"/>
              <a:t>*Source here</a:t>
            </a:r>
            <a:endParaRPr lang="en-US" dirty="0"/>
          </a:p>
        </p:txBody>
      </p:sp>
      <p:sp>
        <p:nvSpPr>
          <p:cNvPr id="13" name="Bildplatzhalter 12">
            <a:extLst>
              <a:ext uri="{FF2B5EF4-FFF2-40B4-BE49-F238E27FC236}">
                <a16:creationId xmlns:a16="http://schemas.microsoft.com/office/drawing/2014/main" id="{3A216C72-C36F-470E-80D5-28CA502D5D6D}"/>
              </a:ext>
            </a:extLst>
          </p:cNvPr>
          <p:cNvSpPr>
            <a:spLocks noGrp="1"/>
          </p:cNvSpPr>
          <p:nvPr>
            <p:ph type="pic" sz="quarter" idx="14" hasCustomPrompt="1"/>
          </p:nvPr>
        </p:nvSpPr>
        <p:spPr>
          <a:xfrm>
            <a:off x="5556250" y="873125"/>
            <a:ext cx="3492500" cy="2303463"/>
          </a:xfrm>
          <a:solidFill>
            <a:schemeClr val="bg2"/>
          </a:solidFill>
        </p:spPr>
        <p:txBody>
          <a:bodyPr/>
          <a:lstStyle>
            <a:lvl1pPr marL="0" indent="0">
              <a:buNone/>
              <a:defRPr/>
            </a:lvl1pPr>
          </a:lstStyle>
          <a:p>
            <a:r>
              <a:rPr lang="en-US" dirty="0"/>
              <a:t>Picture</a:t>
            </a:r>
          </a:p>
        </p:txBody>
      </p:sp>
      <p:sp>
        <p:nvSpPr>
          <p:cNvPr id="14" name="Bildplatzhalter 12">
            <a:extLst>
              <a:ext uri="{FF2B5EF4-FFF2-40B4-BE49-F238E27FC236}">
                <a16:creationId xmlns:a16="http://schemas.microsoft.com/office/drawing/2014/main" id="{23D20519-BE1F-47AD-B0B7-B21A8A364938}"/>
              </a:ext>
            </a:extLst>
          </p:cNvPr>
          <p:cNvSpPr>
            <a:spLocks noGrp="1"/>
          </p:cNvSpPr>
          <p:nvPr>
            <p:ph type="pic" sz="quarter" idx="15" hasCustomPrompt="1"/>
          </p:nvPr>
        </p:nvSpPr>
        <p:spPr>
          <a:xfrm>
            <a:off x="9228138" y="2492375"/>
            <a:ext cx="2268537" cy="3097213"/>
          </a:xfrm>
          <a:solidFill>
            <a:schemeClr val="bg2"/>
          </a:solidFill>
        </p:spPr>
        <p:txBody>
          <a:bodyPr/>
          <a:lstStyle>
            <a:lvl1pPr marL="0" indent="0">
              <a:buNone/>
              <a:defRPr/>
            </a:lvl1pPr>
          </a:lstStyle>
          <a:p>
            <a:r>
              <a:rPr lang="en-US" dirty="0"/>
              <a:t>Picture</a:t>
            </a:r>
          </a:p>
        </p:txBody>
      </p:sp>
      <p:sp>
        <p:nvSpPr>
          <p:cNvPr id="15" name="Bildplatzhalter 12">
            <a:extLst>
              <a:ext uri="{FF2B5EF4-FFF2-40B4-BE49-F238E27FC236}">
                <a16:creationId xmlns:a16="http://schemas.microsoft.com/office/drawing/2014/main" id="{FF25527B-DA6D-49CD-937C-80F0E293EFF1}"/>
              </a:ext>
            </a:extLst>
          </p:cNvPr>
          <p:cNvSpPr>
            <a:spLocks noGrp="1"/>
          </p:cNvSpPr>
          <p:nvPr>
            <p:ph type="pic" sz="quarter" idx="16" hasCustomPrompt="1"/>
          </p:nvPr>
        </p:nvSpPr>
        <p:spPr>
          <a:xfrm>
            <a:off x="6240463" y="3357563"/>
            <a:ext cx="2808288" cy="2124075"/>
          </a:xfrm>
          <a:solidFill>
            <a:schemeClr val="bg2"/>
          </a:solidFill>
        </p:spPr>
        <p:txBody>
          <a:bodyPr/>
          <a:lstStyle>
            <a:lvl1pPr marL="0" indent="0">
              <a:buNone/>
              <a:defRPr/>
            </a:lvl1pPr>
          </a:lstStyle>
          <a:p>
            <a:r>
              <a:rPr lang="en-US" dirty="0"/>
              <a:t>Picture</a:t>
            </a:r>
          </a:p>
        </p:txBody>
      </p:sp>
      <p:sp>
        <p:nvSpPr>
          <p:cNvPr id="12" name="Textplatzhalter 10">
            <a:extLst>
              <a:ext uri="{FF2B5EF4-FFF2-40B4-BE49-F238E27FC236}">
                <a16:creationId xmlns:a16="http://schemas.microsoft.com/office/drawing/2014/main" id="{1DCCAD19-91AB-4F67-8E81-6CF81A62D880}"/>
              </a:ext>
            </a:extLst>
          </p:cNvPr>
          <p:cNvSpPr>
            <a:spLocks noGrp="1"/>
          </p:cNvSpPr>
          <p:nvPr>
            <p:ph type="body" sz="quarter" idx="17" hasCustomPrompt="1"/>
          </p:nvPr>
        </p:nvSpPr>
        <p:spPr>
          <a:xfrm>
            <a:off x="658813" y="2420939"/>
            <a:ext cx="4645025" cy="3708400"/>
          </a:xfrm>
        </p:spPr>
        <p:txBody>
          <a:bodyPr/>
          <a:lstStyle>
            <a:lvl1pPr marL="0" indent="0">
              <a:lnSpc>
                <a:spcPts val="2000"/>
              </a:lnSpc>
              <a:spcBef>
                <a:spcPts val="1000"/>
              </a:spcBef>
              <a:buNone/>
              <a:defRPr sz="1600"/>
            </a:lvl1pPr>
            <a:lvl2pPr marL="270000" indent="-270000">
              <a:lnSpc>
                <a:spcPts val="2000"/>
              </a:lnSpc>
              <a:spcBef>
                <a:spcPts val="1000"/>
              </a:spcBef>
              <a:defRPr sz="1600"/>
            </a:lvl2pPr>
            <a:lvl3pPr marL="540000" indent="-270000">
              <a:lnSpc>
                <a:spcPts val="2000"/>
              </a:lnSpc>
              <a:spcBef>
                <a:spcPts val="1000"/>
              </a:spcBef>
              <a:defRPr sz="1600"/>
            </a:lvl3pPr>
            <a:lvl4pPr marL="810000" indent="-270000">
              <a:lnSpc>
                <a:spcPts val="2000"/>
              </a:lnSpc>
              <a:spcBef>
                <a:spcPts val="1000"/>
              </a:spcBef>
              <a:defRPr sz="1600"/>
            </a:lvl4pPr>
            <a:lvl5pPr marL="1080000" indent="-270000">
              <a:lnSpc>
                <a:spcPts val="2000"/>
              </a:lnSpc>
              <a:spcBef>
                <a:spcPts val="1000"/>
              </a:spcBef>
              <a:defRPr sz="1600"/>
            </a:lvl5pPr>
          </a:lstStyle>
          <a:p>
            <a:pPr lvl="0"/>
            <a:r>
              <a:rPr lang="en-US"/>
              <a:t>Text</a:t>
            </a:r>
          </a:p>
          <a:p>
            <a:pPr lvl="1"/>
            <a:r>
              <a:rPr lang="en-US"/>
              <a:t>Zweite Ebene</a:t>
            </a:r>
          </a:p>
          <a:p>
            <a:pPr lvl="2"/>
            <a:r>
              <a:rPr lang="en-US"/>
              <a:t>Dritte Ebene</a:t>
            </a:r>
          </a:p>
          <a:p>
            <a:pPr lvl="3"/>
            <a:r>
              <a:rPr lang="en-US"/>
              <a:t>Vierte Ebene</a:t>
            </a:r>
          </a:p>
          <a:p>
            <a:pPr lvl="4"/>
            <a:r>
              <a:rPr lang="en-US"/>
              <a:t>Fünfte Ebene</a:t>
            </a:r>
            <a:endParaRPr lang="en-US" dirty="0"/>
          </a:p>
        </p:txBody>
      </p:sp>
    </p:spTree>
    <p:extLst>
      <p:ext uri="{BB962C8B-B14F-4D97-AF65-F5344CB8AC3E}">
        <p14:creationId xmlns:p14="http://schemas.microsoft.com/office/powerpoint/2010/main" val="2564232804"/>
      </p:ext>
    </p:extLst>
  </p:cSld>
  <p:clrMapOvr>
    <a:masterClrMapping/>
  </p:clrMapOvr>
  <p:extLst>
    <p:ext uri="{DCECCB84-F9BA-43D5-87BE-67443E8EF086}">
      <p15:sldGuideLst xmlns:p15="http://schemas.microsoft.com/office/powerpoint/2012/main">
        <p15:guide id="1" pos="3500" userDrawn="1">
          <p15:clr>
            <a:srgbClr val="9FCC3B"/>
          </p15:clr>
        </p15:guide>
        <p15:guide id="2" pos="5700" userDrawn="1">
          <p15:clr>
            <a:srgbClr val="9FCC3B"/>
          </p15:clr>
        </p15:guide>
        <p15:guide id="3" pos="5813" userDrawn="1">
          <p15:clr>
            <a:srgbClr val="9FCC3B"/>
          </p15:clr>
        </p15:guide>
        <p15:guide id="4" pos="7242" userDrawn="1">
          <p15:clr>
            <a:srgbClr val="9FCC3B"/>
          </p15:clr>
        </p15:guide>
        <p15:guide id="5" orient="horz" pos="550" userDrawn="1">
          <p15:clr>
            <a:srgbClr val="9FCC3B"/>
          </p15:clr>
        </p15:guide>
        <p15:guide id="6" orient="horz" pos="1570" userDrawn="1">
          <p15:clr>
            <a:srgbClr val="9FCC3B"/>
          </p15:clr>
        </p15:guide>
        <p15:guide id="7" orient="horz" pos="2001" userDrawn="1">
          <p15:clr>
            <a:srgbClr val="9FCC3B"/>
          </p15:clr>
        </p15:guide>
        <p15:guide id="8" orient="horz" pos="2115" userDrawn="1">
          <p15:clr>
            <a:srgbClr val="9FCC3B"/>
          </p15:clr>
        </p15:guide>
        <p15:guide id="9" orient="horz" pos="3453" userDrawn="1">
          <p15:clr>
            <a:srgbClr val="9FCC3B"/>
          </p15:clr>
        </p15:guide>
        <p15:guide id="10" orient="horz" pos="3521" userDrawn="1">
          <p15:clr>
            <a:srgbClr val="9FCC3B"/>
          </p15:clr>
        </p15:guide>
        <p15:guide id="11" pos="3931" userDrawn="1">
          <p15:clr>
            <a:srgbClr val="9FCC3B"/>
          </p15:clr>
        </p15:guide>
        <p15:guide id="12" pos="3341"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ext and Picture">
    <p:spTree>
      <p:nvGrpSpPr>
        <p:cNvPr id="1" name=""/>
        <p:cNvGrpSpPr/>
        <p:nvPr/>
      </p:nvGrpSpPr>
      <p:grpSpPr>
        <a:xfrm>
          <a:off x="0" y="0"/>
          <a:ext cx="0" cy="0"/>
          <a:chOff x="0" y="0"/>
          <a:chExt cx="0" cy="0"/>
        </a:xfrm>
      </p:grpSpPr>
      <p:sp>
        <p:nvSpPr>
          <p:cNvPr id="5" name="Fußzeilenplatzhalter 4">
            <a:extLst>
              <a:ext uri="{FF2B5EF4-FFF2-40B4-BE49-F238E27FC236}">
                <a16:creationId xmlns:a16="http://schemas.microsoft.com/office/drawing/2014/main" id="{32010953-3546-4290-BA6D-D7F662A3FBED}"/>
              </a:ext>
            </a:extLst>
          </p:cNvPr>
          <p:cNvSpPr>
            <a:spLocks noGrp="1"/>
          </p:cNvSpPr>
          <p:nvPr>
            <p:ph type="ftr" sz="quarter" idx="11"/>
          </p:nvPr>
        </p:nvSpPr>
        <p:spPr/>
        <p:txBody>
          <a:bodyPr/>
          <a:lstStyle/>
          <a:p>
            <a:r>
              <a:rPr lang="en-US"/>
              <a:t>Phonak sonic guidelines</a:t>
            </a:r>
            <a:endParaRPr lang="en-US" dirty="0"/>
          </a:p>
        </p:txBody>
      </p:sp>
      <p:sp>
        <p:nvSpPr>
          <p:cNvPr id="6" name="Foliennummernplatzhalter 5">
            <a:extLst>
              <a:ext uri="{FF2B5EF4-FFF2-40B4-BE49-F238E27FC236}">
                <a16:creationId xmlns:a16="http://schemas.microsoft.com/office/drawing/2014/main" id="{AB592DEC-4CF7-48F6-B4FE-D0061E31B7B0}"/>
              </a:ext>
            </a:extLst>
          </p:cNvPr>
          <p:cNvSpPr>
            <a:spLocks noGrp="1"/>
          </p:cNvSpPr>
          <p:nvPr>
            <p:ph type="sldNum" sz="quarter" idx="12"/>
          </p:nvPr>
        </p:nvSpPr>
        <p:spPr/>
        <p:txBody>
          <a:bodyPr/>
          <a:lstStyle/>
          <a:p>
            <a:fld id="{0A6ABA92-B65E-42F5-BB28-73DA50746AED}" type="slidenum">
              <a:rPr lang="en-US" smtClean="0"/>
              <a:t>‹#›</a:t>
            </a:fld>
            <a:endParaRPr lang="en-US" dirty="0"/>
          </a:p>
        </p:txBody>
      </p:sp>
      <p:sp>
        <p:nvSpPr>
          <p:cNvPr id="7" name="Titel 6">
            <a:extLst>
              <a:ext uri="{FF2B5EF4-FFF2-40B4-BE49-F238E27FC236}">
                <a16:creationId xmlns:a16="http://schemas.microsoft.com/office/drawing/2014/main" id="{CF01DF9D-F523-420A-8EFA-0852264A704E}"/>
              </a:ext>
            </a:extLst>
          </p:cNvPr>
          <p:cNvSpPr>
            <a:spLocks noGrp="1"/>
          </p:cNvSpPr>
          <p:nvPr>
            <p:ph type="title"/>
          </p:nvPr>
        </p:nvSpPr>
        <p:spPr>
          <a:xfrm>
            <a:off x="658813" y="701342"/>
            <a:ext cx="5764847" cy="890921"/>
          </a:xfrm>
        </p:spPr>
        <p:txBody>
          <a:bodyPr/>
          <a:lstStyle/>
          <a:p>
            <a:r>
              <a:rPr lang="en-US"/>
              <a:t>Click to edit Master title style</a:t>
            </a:r>
            <a:endParaRPr lang="en-US" dirty="0"/>
          </a:p>
        </p:txBody>
      </p:sp>
      <p:sp>
        <p:nvSpPr>
          <p:cNvPr id="10" name="Bildplatzhalter 12">
            <a:extLst>
              <a:ext uri="{FF2B5EF4-FFF2-40B4-BE49-F238E27FC236}">
                <a16:creationId xmlns:a16="http://schemas.microsoft.com/office/drawing/2014/main" id="{1D9E56F7-E57F-4571-BA9F-97D6D88DF527}"/>
              </a:ext>
            </a:extLst>
          </p:cNvPr>
          <p:cNvSpPr>
            <a:spLocks noGrp="1"/>
          </p:cNvSpPr>
          <p:nvPr>
            <p:ph type="pic" sz="quarter" idx="14" hasCustomPrompt="1"/>
          </p:nvPr>
        </p:nvSpPr>
        <p:spPr>
          <a:xfrm>
            <a:off x="6780213" y="1412875"/>
            <a:ext cx="4716462" cy="3779838"/>
          </a:xfrm>
          <a:solidFill>
            <a:schemeClr val="bg2"/>
          </a:solidFill>
        </p:spPr>
        <p:txBody>
          <a:bodyPr/>
          <a:lstStyle>
            <a:lvl1pPr marL="0" indent="0">
              <a:buNone/>
              <a:defRPr/>
            </a:lvl1pPr>
          </a:lstStyle>
          <a:p>
            <a:r>
              <a:rPr lang="en-US" dirty="0"/>
              <a:t>Picture</a:t>
            </a:r>
          </a:p>
        </p:txBody>
      </p:sp>
      <p:sp>
        <p:nvSpPr>
          <p:cNvPr id="8" name="Textplatzhalter 10">
            <a:extLst>
              <a:ext uri="{FF2B5EF4-FFF2-40B4-BE49-F238E27FC236}">
                <a16:creationId xmlns:a16="http://schemas.microsoft.com/office/drawing/2014/main" id="{A501592A-B36E-404C-94CF-74598820DA44}"/>
              </a:ext>
            </a:extLst>
          </p:cNvPr>
          <p:cNvSpPr>
            <a:spLocks noGrp="1"/>
          </p:cNvSpPr>
          <p:nvPr>
            <p:ph type="body" sz="quarter" idx="17" hasCustomPrompt="1"/>
          </p:nvPr>
        </p:nvSpPr>
        <p:spPr>
          <a:xfrm>
            <a:off x="658813" y="2420939"/>
            <a:ext cx="4645025" cy="3708400"/>
          </a:xfrm>
        </p:spPr>
        <p:txBody>
          <a:bodyPr/>
          <a:lstStyle>
            <a:lvl1pPr marL="0" indent="0">
              <a:lnSpc>
                <a:spcPts val="2000"/>
              </a:lnSpc>
              <a:spcBef>
                <a:spcPts val="1000"/>
              </a:spcBef>
              <a:buNone/>
              <a:defRPr sz="1600"/>
            </a:lvl1pPr>
            <a:lvl2pPr marL="270000" indent="-270000">
              <a:lnSpc>
                <a:spcPts val="2000"/>
              </a:lnSpc>
              <a:spcBef>
                <a:spcPts val="1000"/>
              </a:spcBef>
              <a:defRPr sz="1600"/>
            </a:lvl2pPr>
            <a:lvl3pPr marL="540000" indent="-270000">
              <a:lnSpc>
                <a:spcPts val="2000"/>
              </a:lnSpc>
              <a:spcBef>
                <a:spcPts val="1000"/>
              </a:spcBef>
              <a:defRPr sz="1600"/>
            </a:lvl3pPr>
            <a:lvl4pPr marL="810000" indent="-270000">
              <a:lnSpc>
                <a:spcPts val="2000"/>
              </a:lnSpc>
              <a:spcBef>
                <a:spcPts val="1000"/>
              </a:spcBef>
              <a:defRPr sz="1600"/>
            </a:lvl4pPr>
            <a:lvl5pPr marL="1080000" indent="-270000">
              <a:lnSpc>
                <a:spcPts val="2000"/>
              </a:lnSpc>
              <a:spcBef>
                <a:spcPts val="1000"/>
              </a:spcBef>
              <a:defRPr sz="1600"/>
            </a:lvl5pPr>
          </a:lstStyle>
          <a:p>
            <a:pPr lvl="0"/>
            <a:r>
              <a:rPr lang="en-US"/>
              <a:t>Text</a:t>
            </a:r>
          </a:p>
          <a:p>
            <a:pPr lvl="1"/>
            <a:r>
              <a:rPr lang="en-US"/>
              <a:t>Zweite Ebene</a:t>
            </a:r>
          </a:p>
          <a:p>
            <a:pPr lvl="2"/>
            <a:r>
              <a:rPr lang="en-US"/>
              <a:t>Dritte Ebene</a:t>
            </a:r>
          </a:p>
          <a:p>
            <a:pPr lvl="3"/>
            <a:r>
              <a:rPr lang="en-US"/>
              <a:t>Vierte Ebene</a:t>
            </a:r>
          </a:p>
          <a:p>
            <a:pPr lvl="4"/>
            <a:r>
              <a:rPr lang="en-US"/>
              <a:t>Fünfte Ebene</a:t>
            </a:r>
            <a:endParaRPr lang="en-US" dirty="0"/>
          </a:p>
        </p:txBody>
      </p:sp>
      <p:sp>
        <p:nvSpPr>
          <p:cNvPr id="9" name="Textplatzhalter 10">
            <a:extLst>
              <a:ext uri="{FF2B5EF4-FFF2-40B4-BE49-F238E27FC236}">
                <a16:creationId xmlns:a16="http://schemas.microsoft.com/office/drawing/2014/main" id="{A5269D0B-0CDF-4DF5-B4A9-54FFD856F930}"/>
              </a:ext>
            </a:extLst>
          </p:cNvPr>
          <p:cNvSpPr>
            <a:spLocks noGrp="1"/>
          </p:cNvSpPr>
          <p:nvPr>
            <p:ph type="body" sz="quarter" idx="13" hasCustomPrompt="1"/>
          </p:nvPr>
        </p:nvSpPr>
        <p:spPr>
          <a:xfrm>
            <a:off x="658813" y="6129338"/>
            <a:ext cx="4645025" cy="503237"/>
          </a:xfrm>
        </p:spPr>
        <p:txBody>
          <a:bodyPr bIns="25200" anchor="b" anchorCtr="0"/>
          <a:lstStyle>
            <a:lvl1pPr marL="0" indent="0">
              <a:lnSpc>
                <a:spcPct val="100000"/>
              </a:lnSpc>
              <a:spcBef>
                <a:spcPts val="700"/>
              </a:spcBef>
              <a:buNone/>
              <a:defRPr sz="800" b="1"/>
            </a:lvl1pPr>
            <a:lvl2pPr marL="457200" indent="0">
              <a:buNone/>
              <a:defRPr/>
            </a:lvl2pPr>
            <a:lvl3pPr marL="914400" indent="0">
              <a:buNone/>
              <a:defRPr/>
            </a:lvl3pPr>
            <a:lvl4pPr marL="1371600" indent="0">
              <a:buNone/>
              <a:defRPr/>
            </a:lvl4pPr>
            <a:lvl5pPr marL="1828800" indent="0">
              <a:buNone/>
              <a:defRPr/>
            </a:lvl5pPr>
          </a:lstStyle>
          <a:p>
            <a:pPr lvl="0"/>
            <a:r>
              <a:rPr lang="en-US"/>
              <a:t>*Source here</a:t>
            </a:r>
            <a:endParaRPr lang="en-US" dirty="0"/>
          </a:p>
        </p:txBody>
      </p:sp>
    </p:spTree>
    <p:extLst>
      <p:ext uri="{BB962C8B-B14F-4D97-AF65-F5344CB8AC3E}">
        <p14:creationId xmlns:p14="http://schemas.microsoft.com/office/powerpoint/2010/main" val="693565941"/>
      </p:ext>
    </p:extLst>
  </p:cSld>
  <p:clrMapOvr>
    <a:masterClrMapping/>
  </p:clrMapOvr>
  <p:extLst>
    <p:ext uri="{DCECCB84-F9BA-43D5-87BE-67443E8EF086}">
      <p15:sldGuideLst xmlns:p15="http://schemas.microsoft.com/office/powerpoint/2012/main">
        <p15:guide id="1" orient="horz" pos="436">
          <p15:clr>
            <a:srgbClr val="FBAE40"/>
          </p15:clr>
        </p15:guide>
        <p15:guide id="2" pos="3341" userDrawn="1">
          <p15:clr>
            <a:srgbClr val="FBAE40"/>
          </p15:clr>
        </p15:guide>
        <p15:guide id="4" pos="6924">
          <p15:clr>
            <a:srgbClr val="FBAE40"/>
          </p15:clr>
        </p15:guide>
        <p15:guide id="5" pos="4271" userDrawn="1">
          <p15:clr>
            <a:srgbClr val="9FCC3B"/>
          </p15:clr>
        </p15:guide>
        <p15:guide id="6" pos="7242" userDrawn="1">
          <p15:clr>
            <a:srgbClr val="9FCC3B"/>
          </p15:clr>
        </p15:guide>
        <p15:guide id="7" orient="horz" pos="890" userDrawn="1">
          <p15:clr>
            <a:srgbClr val="9FCC3B"/>
          </p15:clr>
        </p15:guide>
        <p15:guide id="8" orient="horz" pos="3271" userDrawn="1">
          <p15:clr>
            <a:srgbClr val="9FCC3B"/>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Boxes">
    <p:spTree>
      <p:nvGrpSpPr>
        <p:cNvPr id="1" name=""/>
        <p:cNvGrpSpPr/>
        <p:nvPr/>
      </p:nvGrpSpPr>
      <p:grpSpPr>
        <a:xfrm>
          <a:off x="0" y="0"/>
          <a:ext cx="0" cy="0"/>
          <a:chOff x="0" y="0"/>
          <a:chExt cx="0" cy="0"/>
        </a:xfrm>
      </p:grpSpPr>
      <p:sp>
        <p:nvSpPr>
          <p:cNvPr id="9" name="Textplatzhalter 8">
            <a:extLst>
              <a:ext uri="{FF2B5EF4-FFF2-40B4-BE49-F238E27FC236}">
                <a16:creationId xmlns:a16="http://schemas.microsoft.com/office/drawing/2014/main" id="{B3473580-DCB2-44A8-92DD-089296D6ED28}"/>
              </a:ext>
            </a:extLst>
          </p:cNvPr>
          <p:cNvSpPr>
            <a:spLocks noGrp="1"/>
          </p:cNvSpPr>
          <p:nvPr>
            <p:ph type="body" sz="quarter" idx="14" hasCustomPrompt="1"/>
          </p:nvPr>
        </p:nvSpPr>
        <p:spPr>
          <a:xfrm>
            <a:off x="658813" y="3141663"/>
            <a:ext cx="2268537" cy="2266950"/>
          </a:xfrm>
          <a:prstGeom prst="roundRect">
            <a:avLst>
              <a:gd name="adj" fmla="val 6218"/>
            </a:avLst>
          </a:prstGeom>
          <a:solidFill>
            <a:schemeClr val="accent1"/>
          </a:solidFill>
        </p:spPr>
        <p:txBody>
          <a:bodyPr/>
          <a:lstStyle>
            <a:lvl1pPr marL="0" indent="0">
              <a:buNone/>
              <a:defRPr/>
            </a:lvl1pPr>
          </a:lstStyle>
          <a:p>
            <a:pPr lvl="0"/>
            <a:r>
              <a:rPr lang="en-US"/>
              <a:t> </a:t>
            </a:r>
            <a:endParaRPr lang="en-US" dirty="0"/>
          </a:p>
        </p:txBody>
      </p:sp>
      <p:sp>
        <p:nvSpPr>
          <p:cNvPr id="5" name="Fußzeilenplatzhalter 4">
            <a:extLst>
              <a:ext uri="{FF2B5EF4-FFF2-40B4-BE49-F238E27FC236}">
                <a16:creationId xmlns:a16="http://schemas.microsoft.com/office/drawing/2014/main" id="{32010953-3546-4290-BA6D-D7F662A3FBED}"/>
              </a:ext>
            </a:extLst>
          </p:cNvPr>
          <p:cNvSpPr>
            <a:spLocks noGrp="1"/>
          </p:cNvSpPr>
          <p:nvPr>
            <p:ph type="ftr" sz="quarter" idx="11"/>
          </p:nvPr>
        </p:nvSpPr>
        <p:spPr/>
        <p:txBody>
          <a:bodyPr/>
          <a:lstStyle/>
          <a:p>
            <a:r>
              <a:rPr lang="en-US"/>
              <a:t>Phonak sonic guidelines</a:t>
            </a:r>
            <a:endParaRPr lang="en-US" dirty="0"/>
          </a:p>
        </p:txBody>
      </p:sp>
      <p:sp>
        <p:nvSpPr>
          <p:cNvPr id="6" name="Foliennummernplatzhalter 5">
            <a:extLst>
              <a:ext uri="{FF2B5EF4-FFF2-40B4-BE49-F238E27FC236}">
                <a16:creationId xmlns:a16="http://schemas.microsoft.com/office/drawing/2014/main" id="{AB592DEC-4CF7-48F6-B4FE-D0061E31B7B0}"/>
              </a:ext>
            </a:extLst>
          </p:cNvPr>
          <p:cNvSpPr>
            <a:spLocks noGrp="1"/>
          </p:cNvSpPr>
          <p:nvPr>
            <p:ph type="sldNum" sz="quarter" idx="12"/>
          </p:nvPr>
        </p:nvSpPr>
        <p:spPr/>
        <p:txBody>
          <a:bodyPr/>
          <a:lstStyle/>
          <a:p>
            <a:fld id="{0A6ABA92-B65E-42F5-BB28-73DA50746AED}" type="slidenum">
              <a:rPr lang="en-US" smtClean="0"/>
              <a:t>‹#›</a:t>
            </a:fld>
            <a:endParaRPr lang="en-US" dirty="0"/>
          </a:p>
        </p:txBody>
      </p:sp>
      <p:sp>
        <p:nvSpPr>
          <p:cNvPr id="7" name="Titel 6">
            <a:extLst>
              <a:ext uri="{FF2B5EF4-FFF2-40B4-BE49-F238E27FC236}">
                <a16:creationId xmlns:a16="http://schemas.microsoft.com/office/drawing/2014/main" id="{CF01DF9D-F523-420A-8EFA-0852264A704E}"/>
              </a:ext>
            </a:extLst>
          </p:cNvPr>
          <p:cNvSpPr>
            <a:spLocks noGrp="1"/>
          </p:cNvSpPr>
          <p:nvPr>
            <p:ph type="title"/>
          </p:nvPr>
        </p:nvSpPr>
        <p:spPr>
          <a:xfrm>
            <a:off x="658813" y="701342"/>
            <a:ext cx="5764847" cy="890921"/>
          </a:xfrm>
        </p:spPr>
        <p:txBody>
          <a:bodyPr/>
          <a:lstStyle/>
          <a:p>
            <a:r>
              <a:rPr lang="en-US"/>
              <a:t>Click to edit Master title style</a:t>
            </a:r>
            <a:endParaRPr lang="en-US" dirty="0"/>
          </a:p>
        </p:txBody>
      </p:sp>
      <p:sp>
        <p:nvSpPr>
          <p:cNvPr id="16" name="Textplatzhalter 15">
            <a:extLst>
              <a:ext uri="{FF2B5EF4-FFF2-40B4-BE49-F238E27FC236}">
                <a16:creationId xmlns:a16="http://schemas.microsoft.com/office/drawing/2014/main" id="{69392B6D-F943-495D-8546-5ACFB917087C}"/>
              </a:ext>
            </a:extLst>
          </p:cNvPr>
          <p:cNvSpPr>
            <a:spLocks noGrp="1"/>
          </p:cNvSpPr>
          <p:nvPr>
            <p:ph type="body" sz="quarter" idx="15" hasCustomPrompt="1"/>
          </p:nvPr>
        </p:nvSpPr>
        <p:spPr>
          <a:xfrm>
            <a:off x="803275" y="3141663"/>
            <a:ext cx="2124075" cy="2266950"/>
          </a:xfrm>
          <a:custGeom>
            <a:avLst/>
            <a:gdLst>
              <a:gd name="connsiteX0" fmla="*/ 0 w 2124075"/>
              <a:gd name="connsiteY0" fmla="*/ 0 h 2266950"/>
              <a:gd name="connsiteX1" fmla="*/ 1983116 w 2124075"/>
              <a:gd name="connsiteY1" fmla="*/ 0 h 2266950"/>
              <a:gd name="connsiteX2" fmla="*/ 2124075 w 2124075"/>
              <a:gd name="connsiteY2" fmla="*/ 140959 h 2266950"/>
              <a:gd name="connsiteX3" fmla="*/ 2124075 w 2124075"/>
              <a:gd name="connsiteY3" fmla="*/ 2125991 h 2266950"/>
              <a:gd name="connsiteX4" fmla="*/ 1983116 w 2124075"/>
              <a:gd name="connsiteY4" fmla="*/ 2266950 h 2266950"/>
              <a:gd name="connsiteX5" fmla="*/ 0 w 2124075"/>
              <a:gd name="connsiteY5" fmla="*/ 2266950 h 2266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24075" h="2266950">
                <a:moveTo>
                  <a:pt x="0" y="0"/>
                </a:moveTo>
                <a:lnTo>
                  <a:pt x="1983116" y="0"/>
                </a:lnTo>
                <a:cubicBezTo>
                  <a:pt x="2060966" y="0"/>
                  <a:pt x="2124075" y="63109"/>
                  <a:pt x="2124075" y="140959"/>
                </a:cubicBezTo>
                <a:lnTo>
                  <a:pt x="2124075" y="2125991"/>
                </a:lnTo>
                <a:cubicBezTo>
                  <a:pt x="2124075" y="2203841"/>
                  <a:pt x="2060966" y="2266950"/>
                  <a:pt x="1983116" y="2266950"/>
                </a:cubicBezTo>
                <a:lnTo>
                  <a:pt x="0" y="2266950"/>
                </a:lnTo>
                <a:close/>
              </a:path>
            </a:pathLst>
          </a:custGeom>
          <a:solidFill>
            <a:schemeClr val="bg2"/>
          </a:solidFill>
        </p:spPr>
        <p:txBody>
          <a:bodyPr wrap="square" lIns="216000" bIns="162000" anchor="b" anchorCtr="0">
            <a:noAutofit/>
          </a:bodyPr>
          <a:lstStyle>
            <a:lvl1pPr marL="0" indent="0">
              <a:spcBef>
                <a:spcPts val="600"/>
              </a:spcBef>
              <a:buNone/>
              <a:defRPr sz="1800" b="1"/>
            </a:lvl1pPr>
            <a:lvl2pPr marL="0" indent="0">
              <a:spcBef>
                <a:spcPts val="600"/>
              </a:spcBef>
              <a:buNone/>
              <a:defRPr sz="1600"/>
            </a:lvl2pPr>
          </a:lstStyle>
          <a:p>
            <a:pPr lvl="0"/>
            <a:r>
              <a:rPr lang="en-US"/>
              <a:t>Title</a:t>
            </a:r>
          </a:p>
          <a:p>
            <a:pPr lvl="1"/>
            <a:r>
              <a:rPr lang="en-US"/>
              <a:t>Text</a:t>
            </a:r>
            <a:endParaRPr lang="en-US" dirty="0"/>
          </a:p>
        </p:txBody>
      </p:sp>
      <p:sp>
        <p:nvSpPr>
          <p:cNvPr id="17" name="Textplatzhalter 8">
            <a:extLst>
              <a:ext uri="{FF2B5EF4-FFF2-40B4-BE49-F238E27FC236}">
                <a16:creationId xmlns:a16="http://schemas.microsoft.com/office/drawing/2014/main" id="{9D3ADCB1-37CD-4560-B33F-F272803F0D7A}"/>
              </a:ext>
            </a:extLst>
          </p:cNvPr>
          <p:cNvSpPr>
            <a:spLocks noGrp="1"/>
          </p:cNvSpPr>
          <p:nvPr>
            <p:ph type="body" sz="quarter" idx="16" hasCustomPrompt="1"/>
          </p:nvPr>
        </p:nvSpPr>
        <p:spPr>
          <a:xfrm>
            <a:off x="3106738" y="3141663"/>
            <a:ext cx="2268537" cy="2266950"/>
          </a:xfrm>
          <a:prstGeom prst="roundRect">
            <a:avLst>
              <a:gd name="adj" fmla="val 6218"/>
            </a:avLst>
          </a:prstGeom>
          <a:solidFill>
            <a:schemeClr val="accent2"/>
          </a:solidFill>
        </p:spPr>
        <p:txBody>
          <a:bodyPr/>
          <a:lstStyle>
            <a:lvl1pPr marL="0" indent="0">
              <a:buNone/>
              <a:defRPr/>
            </a:lvl1pPr>
          </a:lstStyle>
          <a:p>
            <a:pPr lvl="0"/>
            <a:r>
              <a:rPr lang="en-US"/>
              <a:t> </a:t>
            </a:r>
            <a:endParaRPr lang="en-US" dirty="0"/>
          </a:p>
        </p:txBody>
      </p:sp>
      <p:sp>
        <p:nvSpPr>
          <p:cNvPr id="18" name="Textplatzhalter 17">
            <a:extLst>
              <a:ext uri="{FF2B5EF4-FFF2-40B4-BE49-F238E27FC236}">
                <a16:creationId xmlns:a16="http://schemas.microsoft.com/office/drawing/2014/main" id="{B2C49599-1302-4D60-B0C3-2C5C91DEBAB9}"/>
              </a:ext>
            </a:extLst>
          </p:cNvPr>
          <p:cNvSpPr>
            <a:spLocks noGrp="1"/>
          </p:cNvSpPr>
          <p:nvPr>
            <p:ph type="body" sz="quarter" idx="17" hasCustomPrompt="1"/>
          </p:nvPr>
        </p:nvSpPr>
        <p:spPr>
          <a:xfrm>
            <a:off x="3251200" y="3141663"/>
            <a:ext cx="2124075" cy="2266950"/>
          </a:xfrm>
          <a:custGeom>
            <a:avLst/>
            <a:gdLst>
              <a:gd name="connsiteX0" fmla="*/ 0 w 2124075"/>
              <a:gd name="connsiteY0" fmla="*/ 0 h 2266950"/>
              <a:gd name="connsiteX1" fmla="*/ 1983116 w 2124075"/>
              <a:gd name="connsiteY1" fmla="*/ 0 h 2266950"/>
              <a:gd name="connsiteX2" fmla="*/ 2124075 w 2124075"/>
              <a:gd name="connsiteY2" fmla="*/ 140959 h 2266950"/>
              <a:gd name="connsiteX3" fmla="*/ 2124075 w 2124075"/>
              <a:gd name="connsiteY3" fmla="*/ 2125991 h 2266950"/>
              <a:gd name="connsiteX4" fmla="*/ 1983116 w 2124075"/>
              <a:gd name="connsiteY4" fmla="*/ 2266950 h 2266950"/>
              <a:gd name="connsiteX5" fmla="*/ 0 w 2124075"/>
              <a:gd name="connsiteY5" fmla="*/ 2266950 h 2266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24075" h="2266950">
                <a:moveTo>
                  <a:pt x="0" y="0"/>
                </a:moveTo>
                <a:lnTo>
                  <a:pt x="1983116" y="0"/>
                </a:lnTo>
                <a:cubicBezTo>
                  <a:pt x="2060966" y="0"/>
                  <a:pt x="2124075" y="63109"/>
                  <a:pt x="2124075" y="140959"/>
                </a:cubicBezTo>
                <a:lnTo>
                  <a:pt x="2124075" y="2125991"/>
                </a:lnTo>
                <a:cubicBezTo>
                  <a:pt x="2124075" y="2203841"/>
                  <a:pt x="2060966" y="2266950"/>
                  <a:pt x="1983116" y="2266950"/>
                </a:cubicBezTo>
                <a:lnTo>
                  <a:pt x="0" y="2266950"/>
                </a:lnTo>
                <a:close/>
              </a:path>
            </a:pathLst>
          </a:custGeom>
          <a:solidFill>
            <a:schemeClr val="bg2"/>
          </a:solidFill>
        </p:spPr>
        <p:txBody>
          <a:bodyPr wrap="square" lIns="216000" bIns="162000" anchor="b" anchorCtr="0">
            <a:noAutofit/>
          </a:bodyPr>
          <a:lstStyle>
            <a:lvl1pPr marL="0" indent="0">
              <a:spcBef>
                <a:spcPts val="600"/>
              </a:spcBef>
              <a:buNone/>
              <a:defRPr sz="1800" b="1"/>
            </a:lvl1pPr>
            <a:lvl2pPr marL="0" indent="0">
              <a:spcBef>
                <a:spcPts val="600"/>
              </a:spcBef>
              <a:buNone/>
              <a:defRPr sz="1600"/>
            </a:lvl2pPr>
          </a:lstStyle>
          <a:p>
            <a:pPr lvl="0"/>
            <a:r>
              <a:rPr lang="en-US"/>
              <a:t>Title</a:t>
            </a:r>
          </a:p>
          <a:p>
            <a:pPr lvl="1"/>
            <a:r>
              <a:rPr lang="en-US"/>
              <a:t>Text</a:t>
            </a:r>
            <a:endParaRPr lang="en-US" dirty="0"/>
          </a:p>
        </p:txBody>
      </p:sp>
      <p:sp>
        <p:nvSpPr>
          <p:cNvPr id="19" name="Textplatzhalter 8">
            <a:extLst>
              <a:ext uri="{FF2B5EF4-FFF2-40B4-BE49-F238E27FC236}">
                <a16:creationId xmlns:a16="http://schemas.microsoft.com/office/drawing/2014/main" id="{7FC1F769-4B74-4A40-B7B8-D1A0677E25DE}"/>
              </a:ext>
            </a:extLst>
          </p:cNvPr>
          <p:cNvSpPr>
            <a:spLocks noGrp="1"/>
          </p:cNvSpPr>
          <p:nvPr>
            <p:ph type="body" sz="quarter" idx="18" hasCustomPrompt="1"/>
          </p:nvPr>
        </p:nvSpPr>
        <p:spPr>
          <a:xfrm>
            <a:off x="5550854" y="3141663"/>
            <a:ext cx="2268537" cy="2266950"/>
          </a:xfrm>
          <a:prstGeom prst="roundRect">
            <a:avLst>
              <a:gd name="adj" fmla="val 6218"/>
            </a:avLst>
          </a:prstGeom>
          <a:solidFill>
            <a:schemeClr val="accent3"/>
          </a:solidFill>
        </p:spPr>
        <p:txBody>
          <a:bodyPr/>
          <a:lstStyle>
            <a:lvl1pPr marL="0" indent="0">
              <a:buNone/>
              <a:defRPr/>
            </a:lvl1pPr>
          </a:lstStyle>
          <a:p>
            <a:pPr lvl="0"/>
            <a:r>
              <a:rPr lang="en-US"/>
              <a:t> </a:t>
            </a:r>
            <a:endParaRPr lang="en-US" dirty="0"/>
          </a:p>
        </p:txBody>
      </p:sp>
      <p:sp>
        <p:nvSpPr>
          <p:cNvPr id="20" name="Textplatzhalter 19">
            <a:extLst>
              <a:ext uri="{FF2B5EF4-FFF2-40B4-BE49-F238E27FC236}">
                <a16:creationId xmlns:a16="http://schemas.microsoft.com/office/drawing/2014/main" id="{EC6B1DDF-95B0-434F-999D-F04F1C8880E8}"/>
              </a:ext>
            </a:extLst>
          </p:cNvPr>
          <p:cNvSpPr>
            <a:spLocks noGrp="1"/>
          </p:cNvSpPr>
          <p:nvPr>
            <p:ph type="body" sz="quarter" idx="19" hasCustomPrompt="1"/>
          </p:nvPr>
        </p:nvSpPr>
        <p:spPr>
          <a:xfrm>
            <a:off x="5695316" y="3141663"/>
            <a:ext cx="2124075" cy="2266950"/>
          </a:xfrm>
          <a:custGeom>
            <a:avLst/>
            <a:gdLst>
              <a:gd name="connsiteX0" fmla="*/ 0 w 2124075"/>
              <a:gd name="connsiteY0" fmla="*/ 0 h 2266950"/>
              <a:gd name="connsiteX1" fmla="*/ 1983116 w 2124075"/>
              <a:gd name="connsiteY1" fmla="*/ 0 h 2266950"/>
              <a:gd name="connsiteX2" fmla="*/ 2124075 w 2124075"/>
              <a:gd name="connsiteY2" fmla="*/ 140959 h 2266950"/>
              <a:gd name="connsiteX3" fmla="*/ 2124075 w 2124075"/>
              <a:gd name="connsiteY3" fmla="*/ 2125991 h 2266950"/>
              <a:gd name="connsiteX4" fmla="*/ 1983116 w 2124075"/>
              <a:gd name="connsiteY4" fmla="*/ 2266950 h 2266950"/>
              <a:gd name="connsiteX5" fmla="*/ 0 w 2124075"/>
              <a:gd name="connsiteY5" fmla="*/ 2266950 h 2266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24075" h="2266950">
                <a:moveTo>
                  <a:pt x="0" y="0"/>
                </a:moveTo>
                <a:lnTo>
                  <a:pt x="1983116" y="0"/>
                </a:lnTo>
                <a:cubicBezTo>
                  <a:pt x="2060966" y="0"/>
                  <a:pt x="2124075" y="63109"/>
                  <a:pt x="2124075" y="140959"/>
                </a:cubicBezTo>
                <a:lnTo>
                  <a:pt x="2124075" y="2125991"/>
                </a:lnTo>
                <a:cubicBezTo>
                  <a:pt x="2124075" y="2203841"/>
                  <a:pt x="2060966" y="2266950"/>
                  <a:pt x="1983116" y="2266950"/>
                </a:cubicBezTo>
                <a:lnTo>
                  <a:pt x="0" y="2266950"/>
                </a:lnTo>
                <a:close/>
              </a:path>
            </a:pathLst>
          </a:custGeom>
          <a:solidFill>
            <a:schemeClr val="bg2"/>
          </a:solidFill>
        </p:spPr>
        <p:txBody>
          <a:bodyPr wrap="square" lIns="216000" bIns="162000" anchor="b" anchorCtr="0">
            <a:noAutofit/>
          </a:bodyPr>
          <a:lstStyle>
            <a:lvl1pPr marL="0" indent="0">
              <a:spcBef>
                <a:spcPts val="600"/>
              </a:spcBef>
              <a:buNone/>
              <a:defRPr sz="1800" b="1"/>
            </a:lvl1pPr>
            <a:lvl2pPr marL="0" indent="0">
              <a:spcBef>
                <a:spcPts val="600"/>
              </a:spcBef>
              <a:buNone/>
              <a:defRPr sz="1600"/>
            </a:lvl2pPr>
          </a:lstStyle>
          <a:p>
            <a:pPr lvl="0"/>
            <a:r>
              <a:rPr lang="en-US"/>
              <a:t>Title</a:t>
            </a:r>
          </a:p>
          <a:p>
            <a:pPr lvl="1"/>
            <a:r>
              <a:rPr lang="en-US"/>
              <a:t>Text</a:t>
            </a:r>
            <a:endParaRPr lang="en-US" dirty="0"/>
          </a:p>
        </p:txBody>
      </p:sp>
      <p:sp>
        <p:nvSpPr>
          <p:cNvPr id="21" name="Textplatzhalter 8">
            <a:extLst>
              <a:ext uri="{FF2B5EF4-FFF2-40B4-BE49-F238E27FC236}">
                <a16:creationId xmlns:a16="http://schemas.microsoft.com/office/drawing/2014/main" id="{5EA95B51-C04E-4E6D-81EF-788423394811}"/>
              </a:ext>
            </a:extLst>
          </p:cNvPr>
          <p:cNvSpPr>
            <a:spLocks noGrp="1"/>
          </p:cNvSpPr>
          <p:nvPr>
            <p:ph type="body" sz="quarter" idx="20" hasCustomPrompt="1"/>
          </p:nvPr>
        </p:nvSpPr>
        <p:spPr>
          <a:xfrm>
            <a:off x="8004175" y="3141663"/>
            <a:ext cx="2268537" cy="2266950"/>
          </a:xfrm>
          <a:prstGeom prst="roundRect">
            <a:avLst>
              <a:gd name="adj" fmla="val 6218"/>
            </a:avLst>
          </a:prstGeom>
          <a:solidFill>
            <a:schemeClr val="accent4"/>
          </a:solidFill>
        </p:spPr>
        <p:txBody>
          <a:bodyPr/>
          <a:lstStyle>
            <a:lvl1pPr marL="0" indent="0">
              <a:buNone/>
              <a:defRPr/>
            </a:lvl1pPr>
          </a:lstStyle>
          <a:p>
            <a:pPr lvl="0"/>
            <a:r>
              <a:rPr lang="en-US"/>
              <a:t> </a:t>
            </a:r>
            <a:endParaRPr lang="en-US" dirty="0"/>
          </a:p>
        </p:txBody>
      </p:sp>
      <p:sp>
        <p:nvSpPr>
          <p:cNvPr id="22" name="Textplatzhalter 21">
            <a:extLst>
              <a:ext uri="{FF2B5EF4-FFF2-40B4-BE49-F238E27FC236}">
                <a16:creationId xmlns:a16="http://schemas.microsoft.com/office/drawing/2014/main" id="{94FFB5B0-B7B5-47D6-B645-07EFF3E39A77}"/>
              </a:ext>
            </a:extLst>
          </p:cNvPr>
          <p:cNvSpPr>
            <a:spLocks noGrp="1"/>
          </p:cNvSpPr>
          <p:nvPr>
            <p:ph type="body" sz="quarter" idx="21" hasCustomPrompt="1"/>
          </p:nvPr>
        </p:nvSpPr>
        <p:spPr>
          <a:xfrm>
            <a:off x="8148637" y="3141663"/>
            <a:ext cx="2124075" cy="2266950"/>
          </a:xfrm>
          <a:custGeom>
            <a:avLst/>
            <a:gdLst>
              <a:gd name="connsiteX0" fmla="*/ 0 w 2124075"/>
              <a:gd name="connsiteY0" fmla="*/ 0 h 2266950"/>
              <a:gd name="connsiteX1" fmla="*/ 1983116 w 2124075"/>
              <a:gd name="connsiteY1" fmla="*/ 0 h 2266950"/>
              <a:gd name="connsiteX2" fmla="*/ 2124075 w 2124075"/>
              <a:gd name="connsiteY2" fmla="*/ 140959 h 2266950"/>
              <a:gd name="connsiteX3" fmla="*/ 2124075 w 2124075"/>
              <a:gd name="connsiteY3" fmla="*/ 2125991 h 2266950"/>
              <a:gd name="connsiteX4" fmla="*/ 1983116 w 2124075"/>
              <a:gd name="connsiteY4" fmla="*/ 2266950 h 2266950"/>
              <a:gd name="connsiteX5" fmla="*/ 0 w 2124075"/>
              <a:gd name="connsiteY5" fmla="*/ 2266950 h 2266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24075" h="2266950">
                <a:moveTo>
                  <a:pt x="0" y="0"/>
                </a:moveTo>
                <a:lnTo>
                  <a:pt x="1983116" y="0"/>
                </a:lnTo>
                <a:cubicBezTo>
                  <a:pt x="2060966" y="0"/>
                  <a:pt x="2124075" y="63109"/>
                  <a:pt x="2124075" y="140959"/>
                </a:cubicBezTo>
                <a:lnTo>
                  <a:pt x="2124075" y="2125991"/>
                </a:lnTo>
                <a:cubicBezTo>
                  <a:pt x="2124075" y="2203841"/>
                  <a:pt x="2060966" y="2266950"/>
                  <a:pt x="1983116" y="2266950"/>
                </a:cubicBezTo>
                <a:lnTo>
                  <a:pt x="0" y="2266950"/>
                </a:lnTo>
                <a:close/>
              </a:path>
            </a:pathLst>
          </a:custGeom>
          <a:solidFill>
            <a:schemeClr val="bg2"/>
          </a:solidFill>
        </p:spPr>
        <p:txBody>
          <a:bodyPr wrap="square" lIns="216000" bIns="162000" anchor="b" anchorCtr="0">
            <a:noAutofit/>
          </a:bodyPr>
          <a:lstStyle>
            <a:lvl1pPr marL="0" indent="0">
              <a:spcBef>
                <a:spcPts val="600"/>
              </a:spcBef>
              <a:buNone/>
              <a:defRPr sz="1800" b="1"/>
            </a:lvl1pPr>
            <a:lvl2pPr marL="0" indent="0">
              <a:spcBef>
                <a:spcPts val="600"/>
              </a:spcBef>
              <a:buNone/>
              <a:defRPr sz="1600"/>
            </a:lvl2pPr>
          </a:lstStyle>
          <a:p>
            <a:pPr lvl="0"/>
            <a:r>
              <a:rPr lang="en-US"/>
              <a:t>Title</a:t>
            </a:r>
          </a:p>
          <a:p>
            <a:pPr lvl="1"/>
            <a:r>
              <a:rPr lang="en-US"/>
              <a:t>Text</a:t>
            </a:r>
            <a:endParaRPr lang="en-US" dirty="0"/>
          </a:p>
        </p:txBody>
      </p:sp>
      <p:sp>
        <p:nvSpPr>
          <p:cNvPr id="15" name="Textplatzhalter 10">
            <a:extLst>
              <a:ext uri="{FF2B5EF4-FFF2-40B4-BE49-F238E27FC236}">
                <a16:creationId xmlns:a16="http://schemas.microsoft.com/office/drawing/2014/main" id="{82C1ABC3-4B9D-4D75-9281-7E5DEC94BCA8}"/>
              </a:ext>
            </a:extLst>
          </p:cNvPr>
          <p:cNvSpPr>
            <a:spLocks noGrp="1"/>
          </p:cNvSpPr>
          <p:nvPr>
            <p:ph type="body" sz="quarter" idx="22" hasCustomPrompt="1"/>
          </p:nvPr>
        </p:nvSpPr>
        <p:spPr>
          <a:xfrm>
            <a:off x="658814" y="2420939"/>
            <a:ext cx="9613900" cy="611019"/>
          </a:xfrm>
        </p:spPr>
        <p:txBody>
          <a:bodyPr/>
          <a:lstStyle>
            <a:lvl1pPr marL="0" indent="0">
              <a:lnSpc>
                <a:spcPts val="2000"/>
              </a:lnSpc>
              <a:spcBef>
                <a:spcPts val="1000"/>
              </a:spcBef>
              <a:buNone/>
              <a:defRPr sz="1600"/>
            </a:lvl1pPr>
            <a:lvl2pPr marL="270000" indent="-270000">
              <a:lnSpc>
                <a:spcPts val="2000"/>
              </a:lnSpc>
              <a:spcBef>
                <a:spcPts val="1000"/>
              </a:spcBef>
              <a:defRPr sz="1600"/>
            </a:lvl2pPr>
            <a:lvl3pPr marL="540000" indent="-270000">
              <a:lnSpc>
                <a:spcPts val="2000"/>
              </a:lnSpc>
              <a:spcBef>
                <a:spcPts val="1000"/>
              </a:spcBef>
              <a:defRPr sz="1600"/>
            </a:lvl3pPr>
            <a:lvl4pPr marL="810000" indent="-270000">
              <a:lnSpc>
                <a:spcPts val="2000"/>
              </a:lnSpc>
              <a:spcBef>
                <a:spcPts val="1000"/>
              </a:spcBef>
              <a:defRPr sz="1600"/>
            </a:lvl4pPr>
            <a:lvl5pPr marL="1080000" indent="-270000">
              <a:lnSpc>
                <a:spcPts val="2000"/>
              </a:lnSpc>
              <a:spcBef>
                <a:spcPts val="1000"/>
              </a:spcBef>
              <a:defRPr sz="1600"/>
            </a:lvl5pPr>
          </a:lstStyle>
          <a:p>
            <a:pPr lvl="0"/>
            <a:r>
              <a:rPr lang="en-US"/>
              <a:t>Text</a:t>
            </a:r>
          </a:p>
          <a:p>
            <a:pPr lvl="1"/>
            <a:r>
              <a:rPr lang="en-US"/>
              <a:t>Zweite Ebene</a:t>
            </a:r>
          </a:p>
          <a:p>
            <a:pPr lvl="2"/>
            <a:r>
              <a:rPr lang="en-US"/>
              <a:t>Dritte Ebene</a:t>
            </a:r>
          </a:p>
          <a:p>
            <a:pPr lvl="3"/>
            <a:r>
              <a:rPr lang="en-US"/>
              <a:t>Vierte Ebene</a:t>
            </a:r>
          </a:p>
          <a:p>
            <a:pPr lvl="4"/>
            <a:r>
              <a:rPr lang="en-US"/>
              <a:t>Fünfte Ebene</a:t>
            </a:r>
            <a:endParaRPr lang="en-US" dirty="0"/>
          </a:p>
        </p:txBody>
      </p:sp>
      <p:sp>
        <p:nvSpPr>
          <p:cNvPr id="23" name="Textplatzhalter 10">
            <a:extLst>
              <a:ext uri="{FF2B5EF4-FFF2-40B4-BE49-F238E27FC236}">
                <a16:creationId xmlns:a16="http://schemas.microsoft.com/office/drawing/2014/main" id="{39DD9D1E-FA01-4A84-A65F-FC88287C12A7}"/>
              </a:ext>
            </a:extLst>
          </p:cNvPr>
          <p:cNvSpPr>
            <a:spLocks noGrp="1"/>
          </p:cNvSpPr>
          <p:nvPr>
            <p:ph type="body" sz="quarter" idx="13" hasCustomPrompt="1"/>
          </p:nvPr>
        </p:nvSpPr>
        <p:spPr>
          <a:xfrm>
            <a:off x="658813" y="6129338"/>
            <a:ext cx="4645025" cy="503237"/>
          </a:xfrm>
        </p:spPr>
        <p:txBody>
          <a:bodyPr bIns="25200" anchor="b" anchorCtr="0"/>
          <a:lstStyle>
            <a:lvl1pPr marL="0" indent="0">
              <a:lnSpc>
                <a:spcPct val="100000"/>
              </a:lnSpc>
              <a:spcBef>
                <a:spcPts val="700"/>
              </a:spcBef>
              <a:buNone/>
              <a:defRPr sz="800" b="1"/>
            </a:lvl1pPr>
            <a:lvl2pPr marL="457200" indent="0">
              <a:buNone/>
              <a:defRPr/>
            </a:lvl2pPr>
            <a:lvl3pPr marL="914400" indent="0">
              <a:buNone/>
              <a:defRPr/>
            </a:lvl3pPr>
            <a:lvl4pPr marL="1371600" indent="0">
              <a:buNone/>
              <a:defRPr/>
            </a:lvl4pPr>
            <a:lvl5pPr marL="1828800" indent="0">
              <a:buNone/>
              <a:defRPr/>
            </a:lvl5pPr>
          </a:lstStyle>
          <a:p>
            <a:pPr lvl="0"/>
            <a:r>
              <a:rPr lang="en-US"/>
              <a:t>*Source here</a:t>
            </a:r>
            <a:endParaRPr lang="en-US" dirty="0"/>
          </a:p>
        </p:txBody>
      </p:sp>
    </p:spTree>
    <p:extLst>
      <p:ext uri="{BB962C8B-B14F-4D97-AF65-F5344CB8AC3E}">
        <p14:creationId xmlns:p14="http://schemas.microsoft.com/office/powerpoint/2010/main" val="3918115463"/>
      </p:ext>
    </p:extLst>
  </p:cSld>
  <p:clrMapOvr>
    <a:masterClrMapping/>
  </p:clrMapOvr>
  <p:extLst>
    <p:ext uri="{DCECCB84-F9BA-43D5-87BE-67443E8EF086}">
      <p15:sldGuideLst xmlns:p15="http://schemas.microsoft.com/office/powerpoint/2012/main">
        <p15:guide id="1" orient="horz" pos="436">
          <p15:clr>
            <a:srgbClr val="FBAE40"/>
          </p15:clr>
        </p15:guide>
        <p15:guide id="6" pos="7242" userDrawn="1">
          <p15:clr>
            <a:srgbClr val="FBAE40"/>
          </p15:clr>
        </p15:guide>
        <p15:guide id="7" orient="horz" pos="777" userDrawn="1">
          <p15:clr>
            <a:srgbClr val="9FCC3B"/>
          </p15:clr>
        </p15:guide>
        <p15:guide id="8" orient="horz" pos="1979" userDrawn="1">
          <p15:clr>
            <a:srgbClr val="9FCC3B"/>
          </p15:clr>
        </p15:guide>
        <p15:guide id="9" orient="horz" pos="3407" userDrawn="1">
          <p15:clr>
            <a:srgbClr val="9FCC3B"/>
          </p15:clr>
        </p15:guide>
        <p15:guide id="10" pos="1844" userDrawn="1">
          <p15:clr>
            <a:srgbClr val="9FCC3B"/>
          </p15:clr>
        </p15:guide>
        <p15:guide id="11" pos="1958" userDrawn="1">
          <p15:clr>
            <a:srgbClr val="9FCC3B"/>
          </p15:clr>
        </p15:guide>
        <p15:guide id="14" pos="3386" userDrawn="1">
          <p15:clr>
            <a:srgbClr val="9FCC3B"/>
          </p15:clr>
        </p15:guide>
        <p15:guide id="15" pos="3500" userDrawn="1">
          <p15:clr>
            <a:srgbClr val="9FCC3B"/>
          </p15:clr>
        </p15:guide>
        <p15:guide id="16" pos="4929" userDrawn="1">
          <p15:clr>
            <a:srgbClr val="9FCC3B"/>
          </p15:clr>
        </p15:guide>
        <p15:guide id="17" pos="5042" userDrawn="1">
          <p15:clr>
            <a:srgbClr val="9FCC3B"/>
          </p15:clr>
        </p15:guide>
        <p15:guide id="18" pos="6471"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har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1992966-A211-4F6E-9170-972BCF45C9C9}"/>
              </a:ext>
            </a:extLst>
          </p:cNvPr>
          <p:cNvSpPr>
            <a:spLocks noGrp="1"/>
          </p:cNvSpPr>
          <p:nvPr>
            <p:ph type="title" hasCustomPrompt="1"/>
          </p:nvPr>
        </p:nvSpPr>
        <p:spPr>
          <a:xfrm>
            <a:off x="658813" y="701342"/>
            <a:ext cx="4637087" cy="890921"/>
          </a:xfrm>
        </p:spPr>
        <p:txBody>
          <a:bodyPr/>
          <a:lstStyle>
            <a:lvl1pPr>
              <a:defRPr/>
            </a:lvl1pPr>
          </a:lstStyle>
          <a:p>
            <a:r>
              <a:rPr lang="en-US"/>
              <a:t>Title</a:t>
            </a:r>
            <a:endParaRPr lang="en-US" dirty="0"/>
          </a:p>
        </p:txBody>
      </p:sp>
      <p:sp>
        <p:nvSpPr>
          <p:cNvPr id="5" name="Fußzeilenplatzhalter 4">
            <a:extLst>
              <a:ext uri="{FF2B5EF4-FFF2-40B4-BE49-F238E27FC236}">
                <a16:creationId xmlns:a16="http://schemas.microsoft.com/office/drawing/2014/main" id="{32010953-3546-4290-BA6D-D7F662A3FBED}"/>
              </a:ext>
            </a:extLst>
          </p:cNvPr>
          <p:cNvSpPr>
            <a:spLocks noGrp="1"/>
          </p:cNvSpPr>
          <p:nvPr>
            <p:ph type="ftr" sz="quarter" idx="11"/>
          </p:nvPr>
        </p:nvSpPr>
        <p:spPr/>
        <p:txBody>
          <a:bodyPr/>
          <a:lstStyle/>
          <a:p>
            <a:r>
              <a:rPr lang="en-US"/>
              <a:t>Phonak sonic guidelines</a:t>
            </a:r>
            <a:endParaRPr lang="en-US" dirty="0"/>
          </a:p>
        </p:txBody>
      </p:sp>
      <p:sp>
        <p:nvSpPr>
          <p:cNvPr id="6" name="Foliennummernplatzhalter 5">
            <a:extLst>
              <a:ext uri="{FF2B5EF4-FFF2-40B4-BE49-F238E27FC236}">
                <a16:creationId xmlns:a16="http://schemas.microsoft.com/office/drawing/2014/main" id="{AB592DEC-4CF7-48F6-B4FE-D0061E31B7B0}"/>
              </a:ext>
            </a:extLst>
          </p:cNvPr>
          <p:cNvSpPr>
            <a:spLocks noGrp="1"/>
          </p:cNvSpPr>
          <p:nvPr>
            <p:ph type="sldNum" sz="quarter" idx="12"/>
          </p:nvPr>
        </p:nvSpPr>
        <p:spPr/>
        <p:txBody>
          <a:bodyPr/>
          <a:lstStyle/>
          <a:p>
            <a:fld id="{0A6ABA92-B65E-42F5-BB28-73DA50746AED}" type="slidenum">
              <a:rPr lang="en-US" smtClean="0"/>
              <a:t>‹#›</a:t>
            </a:fld>
            <a:endParaRPr lang="en-US" dirty="0"/>
          </a:p>
        </p:txBody>
      </p:sp>
      <p:sp>
        <p:nvSpPr>
          <p:cNvPr id="8" name="Diagrammplatzhalter 7">
            <a:extLst>
              <a:ext uri="{FF2B5EF4-FFF2-40B4-BE49-F238E27FC236}">
                <a16:creationId xmlns:a16="http://schemas.microsoft.com/office/drawing/2014/main" id="{824B683F-D51E-4FA5-9DE0-473BFB6D96AB}"/>
              </a:ext>
            </a:extLst>
          </p:cNvPr>
          <p:cNvSpPr>
            <a:spLocks noGrp="1"/>
          </p:cNvSpPr>
          <p:nvPr>
            <p:ph type="chart" sz="quarter" idx="14"/>
          </p:nvPr>
        </p:nvSpPr>
        <p:spPr>
          <a:xfrm>
            <a:off x="6311900" y="1268413"/>
            <a:ext cx="5508625" cy="4860925"/>
          </a:xfrm>
        </p:spPr>
        <p:txBody>
          <a:bodyPr/>
          <a:lstStyle/>
          <a:p>
            <a:r>
              <a:rPr lang="en-US"/>
              <a:t>Click icon to add chart</a:t>
            </a:r>
            <a:endParaRPr lang="en-US" dirty="0"/>
          </a:p>
        </p:txBody>
      </p:sp>
      <p:sp>
        <p:nvSpPr>
          <p:cNvPr id="10" name="Textplatzhalter 10">
            <a:extLst>
              <a:ext uri="{FF2B5EF4-FFF2-40B4-BE49-F238E27FC236}">
                <a16:creationId xmlns:a16="http://schemas.microsoft.com/office/drawing/2014/main" id="{9FCA3278-2006-459E-8598-C2C7A48C03A0}"/>
              </a:ext>
            </a:extLst>
          </p:cNvPr>
          <p:cNvSpPr>
            <a:spLocks noGrp="1"/>
          </p:cNvSpPr>
          <p:nvPr>
            <p:ph type="body" sz="quarter" idx="17" hasCustomPrompt="1"/>
          </p:nvPr>
        </p:nvSpPr>
        <p:spPr>
          <a:xfrm>
            <a:off x="658813" y="2420939"/>
            <a:ext cx="5437187" cy="3708400"/>
          </a:xfrm>
        </p:spPr>
        <p:txBody>
          <a:bodyPr/>
          <a:lstStyle>
            <a:lvl1pPr marL="0" indent="0">
              <a:lnSpc>
                <a:spcPts val="2000"/>
              </a:lnSpc>
              <a:spcBef>
                <a:spcPts val="1000"/>
              </a:spcBef>
              <a:buNone/>
              <a:defRPr sz="1600"/>
            </a:lvl1pPr>
            <a:lvl2pPr marL="270000" indent="-270000">
              <a:lnSpc>
                <a:spcPts val="2000"/>
              </a:lnSpc>
              <a:spcBef>
                <a:spcPts val="1000"/>
              </a:spcBef>
              <a:defRPr sz="1600"/>
            </a:lvl2pPr>
            <a:lvl3pPr marL="540000" indent="-270000">
              <a:lnSpc>
                <a:spcPts val="2000"/>
              </a:lnSpc>
              <a:spcBef>
                <a:spcPts val="1000"/>
              </a:spcBef>
              <a:defRPr sz="1600"/>
            </a:lvl3pPr>
            <a:lvl4pPr marL="810000" indent="-270000">
              <a:lnSpc>
                <a:spcPts val="2000"/>
              </a:lnSpc>
              <a:spcBef>
                <a:spcPts val="1000"/>
              </a:spcBef>
              <a:defRPr sz="1600"/>
            </a:lvl4pPr>
            <a:lvl5pPr marL="1080000" indent="-270000">
              <a:lnSpc>
                <a:spcPts val="2000"/>
              </a:lnSpc>
              <a:spcBef>
                <a:spcPts val="1000"/>
              </a:spcBef>
              <a:defRPr sz="1600"/>
            </a:lvl5pPr>
          </a:lstStyle>
          <a:p>
            <a:pPr lvl="0"/>
            <a:r>
              <a:rPr lang="en-US"/>
              <a:t>Text</a:t>
            </a:r>
          </a:p>
          <a:p>
            <a:pPr lvl="1"/>
            <a:r>
              <a:rPr lang="en-US"/>
              <a:t>Zweite Ebene</a:t>
            </a:r>
          </a:p>
          <a:p>
            <a:pPr lvl="2"/>
            <a:r>
              <a:rPr lang="en-US"/>
              <a:t>Dritte Ebene</a:t>
            </a:r>
          </a:p>
          <a:p>
            <a:pPr lvl="3"/>
            <a:r>
              <a:rPr lang="en-US"/>
              <a:t>Vierte Ebene</a:t>
            </a:r>
          </a:p>
          <a:p>
            <a:pPr lvl="4"/>
            <a:r>
              <a:rPr lang="en-US"/>
              <a:t>Fünfte Ebene</a:t>
            </a:r>
            <a:endParaRPr lang="en-US" dirty="0"/>
          </a:p>
        </p:txBody>
      </p:sp>
      <p:sp>
        <p:nvSpPr>
          <p:cNvPr id="11" name="Textplatzhalter 10">
            <a:extLst>
              <a:ext uri="{FF2B5EF4-FFF2-40B4-BE49-F238E27FC236}">
                <a16:creationId xmlns:a16="http://schemas.microsoft.com/office/drawing/2014/main" id="{BC0DF96A-D320-427E-95FC-1AB7FCA4A839}"/>
              </a:ext>
            </a:extLst>
          </p:cNvPr>
          <p:cNvSpPr>
            <a:spLocks noGrp="1"/>
          </p:cNvSpPr>
          <p:nvPr>
            <p:ph type="body" sz="quarter" idx="13" hasCustomPrompt="1"/>
          </p:nvPr>
        </p:nvSpPr>
        <p:spPr>
          <a:xfrm>
            <a:off x="658813" y="6129338"/>
            <a:ext cx="4645025" cy="503237"/>
          </a:xfrm>
        </p:spPr>
        <p:txBody>
          <a:bodyPr bIns="25200" anchor="b" anchorCtr="0"/>
          <a:lstStyle>
            <a:lvl1pPr marL="0" indent="0">
              <a:lnSpc>
                <a:spcPct val="100000"/>
              </a:lnSpc>
              <a:spcBef>
                <a:spcPts val="700"/>
              </a:spcBef>
              <a:buNone/>
              <a:defRPr sz="800" b="1"/>
            </a:lvl1pPr>
            <a:lvl2pPr marL="457200" indent="0">
              <a:buNone/>
              <a:defRPr/>
            </a:lvl2pPr>
            <a:lvl3pPr marL="914400" indent="0">
              <a:buNone/>
              <a:defRPr/>
            </a:lvl3pPr>
            <a:lvl4pPr marL="1371600" indent="0">
              <a:buNone/>
              <a:defRPr/>
            </a:lvl4pPr>
            <a:lvl5pPr marL="1828800" indent="0">
              <a:buNone/>
              <a:defRPr/>
            </a:lvl5pPr>
          </a:lstStyle>
          <a:p>
            <a:pPr lvl="0"/>
            <a:r>
              <a:rPr lang="en-US"/>
              <a:t>*Source here</a:t>
            </a:r>
            <a:endParaRPr lang="en-US" dirty="0"/>
          </a:p>
        </p:txBody>
      </p:sp>
    </p:spTree>
    <p:extLst>
      <p:ext uri="{BB962C8B-B14F-4D97-AF65-F5344CB8AC3E}">
        <p14:creationId xmlns:p14="http://schemas.microsoft.com/office/powerpoint/2010/main" val="3762447051"/>
      </p:ext>
    </p:extLst>
  </p:cSld>
  <p:clrMapOvr>
    <a:masterClrMapping/>
  </p:clrMapOvr>
  <p:extLst>
    <p:ext uri="{DCECCB84-F9BA-43D5-87BE-67443E8EF086}">
      <p15:sldGuideLst xmlns:p15="http://schemas.microsoft.com/office/powerpoint/2012/main">
        <p15:guide id="1" pos="3840" userDrawn="1">
          <p15:clr>
            <a:srgbClr val="FBAE40"/>
          </p15:clr>
        </p15:guide>
        <p15:guide id="2" pos="3976"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xt and Round Pictur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1992966-A211-4F6E-9170-972BCF45C9C9}"/>
              </a:ext>
            </a:extLst>
          </p:cNvPr>
          <p:cNvSpPr>
            <a:spLocks noGrp="1"/>
          </p:cNvSpPr>
          <p:nvPr>
            <p:ph type="title" hasCustomPrompt="1"/>
          </p:nvPr>
        </p:nvSpPr>
        <p:spPr>
          <a:xfrm>
            <a:off x="658813" y="701342"/>
            <a:ext cx="4637087" cy="890921"/>
          </a:xfrm>
        </p:spPr>
        <p:txBody>
          <a:bodyPr/>
          <a:lstStyle>
            <a:lvl1pPr>
              <a:defRPr/>
            </a:lvl1pPr>
          </a:lstStyle>
          <a:p>
            <a:r>
              <a:rPr lang="en-US"/>
              <a:t>Title</a:t>
            </a:r>
            <a:endParaRPr lang="en-US" dirty="0"/>
          </a:p>
        </p:txBody>
      </p:sp>
      <p:sp>
        <p:nvSpPr>
          <p:cNvPr id="5" name="Fußzeilenplatzhalter 4">
            <a:extLst>
              <a:ext uri="{FF2B5EF4-FFF2-40B4-BE49-F238E27FC236}">
                <a16:creationId xmlns:a16="http://schemas.microsoft.com/office/drawing/2014/main" id="{32010953-3546-4290-BA6D-D7F662A3FBED}"/>
              </a:ext>
            </a:extLst>
          </p:cNvPr>
          <p:cNvSpPr>
            <a:spLocks noGrp="1"/>
          </p:cNvSpPr>
          <p:nvPr>
            <p:ph type="ftr" sz="quarter" idx="11"/>
          </p:nvPr>
        </p:nvSpPr>
        <p:spPr/>
        <p:txBody>
          <a:bodyPr/>
          <a:lstStyle/>
          <a:p>
            <a:r>
              <a:rPr lang="en-US"/>
              <a:t>Phonak sonic guidelines</a:t>
            </a:r>
            <a:endParaRPr lang="en-US" dirty="0"/>
          </a:p>
        </p:txBody>
      </p:sp>
      <p:sp>
        <p:nvSpPr>
          <p:cNvPr id="6" name="Foliennummernplatzhalter 5">
            <a:extLst>
              <a:ext uri="{FF2B5EF4-FFF2-40B4-BE49-F238E27FC236}">
                <a16:creationId xmlns:a16="http://schemas.microsoft.com/office/drawing/2014/main" id="{AB592DEC-4CF7-48F6-B4FE-D0061E31B7B0}"/>
              </a:ext>
            </a:extLst>
          </p:cNvPr>
          <p:cNvSpPr>
            <a:spLocks noGrp="1"/>
          </p:cNvSpPr>
          <p:nvPr>
            <p:ph type="sldNum" sz="quarter" idx="12"/>
          </p:nvPr>
        </p:nvSpPr>
        <p:spPr/>
        <p:txBody>
          <a:bodyPr/>
          <a:lstStyle/>
          <a:p>
            <a:fld id="{0A6ABA92-B65E-42F5-BB28-73DA50746AED}" type="slidenum">
              <a:rPr lang="en-US" smtClean="0"/>
              <a:t>‹#›</a:t>
            </a:fld>
            <a:endParaRPr lang="en-US" dirty="0"/>
          </a:p>
        </p:txBody>
      </p:sp>
      <p:sp>
        <p:nvSpPr>
          <p:cNvPr id="13" name="Bildplatzhalter 12">
            <a:extLst>
              <a:ext uri="{FF2B5EF4-FFF2-40B4-BE49-F238E27FC236}">
                <a16:creationId xmlns:a16="http://schemas.microsoft.com/office/drawing/2014/main" id="{3A216C72-C36F-470E-80D5-28CA502D5D6D}"/>
              </a:ext>
            </a:extLst>
          </p:cNvPr>
          <p:cNvSpPr>
            <a:spLocks noGrp="1"/>
          </p:cNvSpPr>
          <p:nvPr>
            <p:ph type="pic" sz="quarter" idx="14" hasCustomPrompt="1"/>
          </p:nvPr>
        </p:nvSpPr>
        <p:spPr>
          <a:xfrm>
            <a:off x="6420524" y="1108000"/>
            <a:ext cx="5400000" cy="5400000"/>
          </a:xfrm>
          <a:prstGeom prst="ellipse">
            <a:avLst/>
          </a:prstGeom>
          <a:solidFill>
            <a:schemeClr val="bg2"/>
          </a:solidFill>
        </p:spPr>
        <p:txBody>
          <a:bodyPr/>
          <a:lstStyle>
            <a:lvl1pPr marL="0" indent="0" algn="ctr">
              <a:buNone/>
              <a:defRPr/>
            </a:lvl1pPr>
          </a:lstStyle>
          <a:p>
            <a:r>
              <a:rPr lang="en-US" dirty="0"/>
              <a:t>Picture</a:t>
            </a:r>
          </a:p>
        </p:txBody>
      </p:sp>
      <p:sp>
        <p:nvSpPr>
          <p:cNvPr id="9" name="Textplatzhalter 10">
            <a:extLst>
              <a:ext uri="{FF2B5EF4-FFF2-40B4-BE49-F238E27FC236}">
                <a16:creationId xmlns:a16="http://schemas.microsoft.com/office/drawing/2014/main" id="{6D53EB26-6F32-4016-B52F-945CB5EB2B4A}"/>
              </a:ext>
            </a:extLst>
          </p:cNvPr>
          <p:cNvSpPr>
            <a:spLocks noGrp="1"/>
          </p:cNvSpPr>
          <p:nvPr>
            <p:ph type="body" sz="quarter" idx="17" hasCustomPrompt="1"/>
          </p:nvPr>
        </p:nvSpPr>
        <p:spPr>
          <a:xfrm>
            <a:off x="658813" y="2420939"/>
            <a:ext cx="5437187" cy="3708400"/>
          </a:xfrm>
        </p:spPr>
        <p:txBody>
          <a:bodyPr/>
          <a:lstStyle>
            <a:lvl1pPr marL="0" indent="0">
              <a:lnSpc>
                <a:spcPts val="2000"/>
              </a:lnSpc>
              <a:spcBef>
                <a:spcPts val="1000"/>
              </a:spcBef>
              <a:buNone/>
              <a:defRPr sz="1600"/>
            </a:lvl1pPr>
            <a:lvl2pPr marL="270000" indent="-270000">
              <a:lnSpc>
                <a:spcPts val="2000"/>
              </a:lnSpc>
              <a:spcBef>
                <a:spcPts val="1000"/>
              </a:spcBef>
              <a:defRPr sz="1600"/>
            </a:lvl2pPr>
            <a:lvl3pPr marL="540000" indent="-270000">
              <a:lnSpc>
                <a:spcPts val="2000"/>
              </a:lnSpc>
              <a:spcBef>
                <a:spcPts val="1000"/>
              </a:spcBef>
              <a:defRPr sz="1600"/>
            </a:lvl3pPr>
            <a:lvl4pPr marL="810000" indent="-270000">
              <a:lnSpc>
                <a:spcPts val="2000"/>
              </a:lnSpc>
              <a:spcBef>
                <a:spcPts val="1000"/>
              </a:spcBef>
              <a:defRPr sz="1600"/>
            </a:lvl4pPr>
            <a:lvl5pPr marL="1080000" indent="-270000">
              <a:lnSpc>
                <a:spcPts val="2000"/>
              </a:lnSpc>
              <a:spcBef>
                <a:spcPts val="1000"/>
              </a:spcBef>
              <a:defRPr sz="1600"/>
            </a:lvl5pPr>
          </a:lstStyle>
          <a:p>
            <a:pPr lvl="0"/>
            <a:r>
              <a:rPr lang="en-US"/>
              <a:t>Text</a:t>
            </a:r>
          </a:p>
          <a:p>
            <a:pPr lvl="1"/>
            <a:r>
              <a:rPr lang="en-US"/>
              <a:t>Zweite Ebene</a:t>
            </a:r>
          </a:p>
          <a:p>
            <a:pPr lvl="2"/>
            <a:r>
              <a:rPr lang="en-US"/>
              <a:t>Dritte Ebene</a:t>
            </a:r>
          </a:p>
          <a:p>
            <a:pPr lvl="3"/>
            <a:r>
              <a:rPr lang="en-US"/>
              <a:t>Vierte Ebene</a:t>
            </a:r>
          </a:p>
          <a:p>
            <a:pPr lvl="4"/>
            <a:r>
              <a:rPr lang="en-US"/>
              <a:t>Fünfte Ebene</a:t>
            </a:r>
            <a:endParaRPr lang="en-US" dirty="0"/>
          </a:p>
        </p:txBody>
      </p:sp>
      <p:sp>
        <p:nvSpPr>
          <p:cNvPr id="10" name="Textplatzhalter 10">
            <a:extLst>
              <a:ext uri="{FF2B5EF4-FFF2-40B4-BE49-F238E27FC236}">
                <a16:creationId xmlns:a16="http://schemas.microsoft.com/office/drawing/2014/main" id="{A573F957-E9B5-4845-9AFA-811069DF8300}"/>
              </a:ext>
            </a:extLst>
          </p:cNvPr>
          <p:cNvSpPr>
            <a:spLocks noGrp="1"/>
          </p:cNvSpPr>
          <p:nvPr>
            <p:ph type="body" sz="quarter" idx="13" hasCustomPrompt="1"/>
          </p:nvPr>
        </p:nvSpPr>
        <p:spPr>
          <a:xfrm>
            <a:off x="658813" y="6129338"/>
            <a:ext cx="4645025" cy="503237"/>
          </a:xfrm>
        </p:spPr>
        <p:txBody>
          <a:bodyPr bIns="25200" anchor="b" anchorCtr="0"/>
          <a:lstStyle>
            <a:lvl1pPr marL="0" indent="0">
              <a:lnSpc>
                <a:spcPct val="100000"/>
              </a:lnSpc>
              <a:spcBef>
                <a:spcPts val="700"/>
              </a:spcBef>
              <a:buNone/>
              <a:defRPr sz="800" b="1"/>
            </a:lvl1pPr>
            <a:lvl2pPr marL="457200" indent="0">
              <a:buNone/>
              <a:defRPr/>
            </a:lvl2pPr>
            <a:lvl3pPr marL="914400" indent="0">
              <a:buNone/>
              <a:defRPr/>
            </a:lvl3pPr>
            <a:lvl4pPr marL="1371600" indent="0">
              <a:buNone/>
              <a:defRPr/>
            </a:lvl4pPr>
            <a:lvl5pPr marL="1828800" indent="0">
              <a:buNone/>
              <a:defRPr/>
            </a:lvl5pPr>
          </a:lstStyle>
          <a:p>
            <a:pPr lvl="0"/>
            <a:r>
              <a:rPr lang="en-US"/>
              <a:t>*Source here</a:t>
            </a:r>
            <a:endParaRPr lang="en-US" dirty="0"/>
          </a:p>
        </p:txBody>
      </p:sp>
    </p:spTree>
    <p:extLst>
      <p:ext uri="{BB962C8B-B14F-4D97-AF65-F5344CB8AC3E}">
        <p14:creationId xmlns:p14="http://schemas.microsoft.com/office/powerpoint/2010/main" val="3671989745"/>
      </p:ext>
    </p:extLst>
  </p:cSld>
  <p:clrMapOvr>
    <a:masterClrMapping/>
  </p:clrMapOvr>
  <p:extLst>
    <p:ext uri="{DCECCB84-F9BA-43D5-87BE-67443E8EF086}">
      <p15:sldGuideLst xmlns:p15="http://schemas.microsoft.com/office/powerpoint/2012/main">
        <p15:guide id="1" pos="3840"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ext and Round Pictures">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1992966-A211-4F6E-9170-972BCF45C9C9}"/>
              </a:ext>
            </a:extLst>
          </p:cNvPr>
          <p:cNvSpPr>
            <a:spLocks noGrp="1"/>
          </p:cNvSpPr>
          <p:nvPr>
            <p:ph type="title" hasCustomPrompt="1"/>
          </p:nvPr>
        </p:nvSpPr>
        <p:spPr>
          <a:xfrm>
            <a:off x="658813" y="701342"/>
            <a:ext cx="4637087" cy="890921"/>
          </a:xfrm>
        </p:spPr>
        <p:txBody>
          <a:bodyPr/>
          <a:lstStyle>
            <a:lvl1pPr>
              <a:defRPr/>
            </a:lvl1pPr>
          </a:lstStyle>
          <a:p>
            <a:r>
              <a:rPr lang="en-US"/>
              <a:t>Title</a:t>
            </a:r>
            <a:endParaRPr lang="en-US" dirty="0"/>
          </a:p>
        </p:txBody>
      </p:sp>
      <p:sp>
        <p:nvSpPr>
          <p:cNvPr id="5" name="Fußzeilenplatzhalter 4">
            <a:extLst>
              <a:ext uri="{FF2B5EF4-FFF2-40B4-BE49-F238E27FC236}">
                <a16:creationId xmlns:a16="http://schemas.microsoft.com/office/drawing/2014/main" id="{32010953-3546-4290-BA6D-D7F662A3FBED}"/>
              </a:ext>
            </a:extLst>
          </p:cNvPr>
          <p:cNvSpPr>
            <a:spLocks noGrp="1"/>
          </p:cNvSpPr>
          <p:nvPr>
            <p:ph type="ftr" sz="quarter" idx="11"/>
          </p:nvPr>
        </p:nvSpPr>
        <p:spPr/>
        <p:txBody>
          <a:bodyPr/>
          <a:lstStyle/>
          <a:p>
            <a:r>
              <a:rPr lang="en-US"/>
              <a:t>Phonak sonic guidelines</a:t>
            </a:r>
            <a:endParaRPr lang="en-US" dirty="0"/>
          </a:p>
        </p:txBody>
      </p:sp>
      <p:sp>
        <p:nvSpPr>
          <p:cNvPr id="6" name="Foliennummernplatzhalter 5">
            <a:extLst>
              <a:ext uri="{FF2B5EF4-FFF2-40B4-BE49-F238E27FC236}">
                <a16:creationId xmlns:a16="http://schemas.microsoft.com/office/drawing/2014/main" id="{AB592DEC-4CF7-48F6-B4FE-D0061E31B7B0}"/>
              </a:ext>
            </a:extLst>
          </p:cNvPr>
          <p:cNvSpPr>
            <a:spLocks noGrp="1"/>
          </p:cNvSpPr>
          <p:nvPr>
            <p:ph type="sldNum" sz="quarter" idx="12"/>
          </p:nvPr>
        </p:nvSpPr>
        <p:spPr/>
        <p:txBody>
          <a:bodyPr/>
          <a:lstStyle/>
          <a:p>
            <a:fld id="{0A6ABA92-B65E-42F5-BB28-73DA50746AED}" type="slidenum">
              <a:rPr lang="en-US" smtClean="0"/>
              <a:t>‹#›</a:t>
            </a:fld>
            <a:endParaRPr lang="en-US" dirty="0"/>
          </a:p>
        </p:txBody>
      </p:sp>
      <p:sp>
        <p:nvSpPr>
          <p:cNvPr id="13" name="Bildplatzhalter 12">
            <a:extLst>
              <a:ext uri="{FF2B5EF4-FFF2-40B4-BE49-F238E27FC236}">
                <a16:creationId xmlns:a16="http://schemas.microsoft.com/office/drawing/2014/main" id="{3A216C72-C36F-470E-80D5-28CA502D5D6D}"/>
              </a:ext>
            </a:extLst>
          </p:cNvPr>
          <p:cNvSpPr>
            <a:spLocks noGrp="1"/>
          </p:cNvSpPr>
          <p:nvPr>
            <p:ph type="pic" sz="quarter" idx="14" hasCustomPrompt="1"/>
          </p:nvPr>
        </p:nvSpPr>
        <p:spPr>
          <a:xfrm>
            <a:off x="6385036" y="1108000"/>
            <a:ext cx="3492500" cy="3492000"/>
          </a:xfrm>
          <a:prstGeom prst="ellipse">
            <a:avLst/>
          </a:prstGeom>
          <a:solidFill>
            <a:schemeClr val="bg2"/>
          </a:solidFill>
        </p:spPr>
        <p:txBody>
          <a:bodyPr/>
          <a:lstStyle>
            <a:lvl1pPr marL="0" indent="0" algn="ctr">
              <a:buNone/>
              <a:defRPr/>
            </a:lvl1pPr>
          </a:lstStyle>
          <a:p>
            <a:r>
              <a:rPr lang="en-US" dirty="0"/>
              <a:t>Picture</a:t>
            </a:r>
          </a:p>
        </p:txBody>
      </p:sp>
      <p:sp>
        <p:nvSpPr>
          <p:cNvPr id="15" name="Bildplatzhalter 12">
            <a:extLst>
              <a:ext uri="{FF2B5EF4-FFF2-40B4-BE49-F238E27FC236}">
                <a16:creationId xmlns:a16="http://schemas.microsoft.com/office/drawing/2014/main" id="{FF25527B-DA6D-49CD-937C-80F0E293EFF1}"/>
              </a:ext>
            </a:extLst>
          </p:cNvPr>
          <p:cNvSpPr>
            <a:spLocks noGrp="1"/>
          </p:cNvSpPr>
          <p:nvPr>
            <p:ph type="pic" sz="quarter" idx="16" hasCustomPrompt="1"/>
          </p:nvPr>
        </p:nvSpPr>
        <p:spPr>
          <a:xfrm>
            <a:off x="9660524" y="3561525"/>
            <a:ext cx="2160000" cy="2160000"/>
          </a:xfrm>
          <a:prstGeom prst="ellipse">
            <a:avLst/>
          </a:prstGeom>
          <a:solidFill>
            <a:schemeClr val="bg2"/>
          </a:solidFill>
        </p:spPr>
        <p:txBody>
          <a:bodyPr/>
          <a:lstStyle>
            <a:lvl1pPr marL="0" indent="0" algn="ctr">
              <a:buNone/>
              <a:defRPr/>
            </a:lvl1pPr>
          </a:lstStyle>
          <a:p>
            <a:r>
              <a:rPr lang="en-US" dirty="0"/>
              <a:t>Picture</a:t>
            </a:r>
          </a:p>
        </p:txBody>
      </p:sp>
      <p:sp>
        <p:nvSpPr>
          <p:cNvPr id="10" name="Textplatzhalter 10">
            <a:extLst>
              <a:ext uri="{FF2B5EF4-FFF2-40B4-BE49-F238E27FC236}">
                <a16:creationId xmlns:a16="http://schemas.microsoft.com/office/drawing/2014/main" id="{44B41177-000D-46F4-84D1-379246EA50FD}"/>
              </a:ext>
            </a:extLst>
          </p:cNvPr>
          <p:cNvSpPr>
            <a:spLocks noGrp="1"/>
          </p:cNvSpPr>
          <p:nvPr>
            <p:ph type="body" sz="quarter" idx="17" hasCustomPrompt="1"/>
          </p:nvPr>
        </p:nvSpPr>
        <p:spPr>
          <a:xfrm>
            <a:off x="658813" y="2420939"/>
            <a:ext cx="5437187" cy="3708400"/>
          </a:xfrm>
        </p:spPr>
        <p:txBody>
          <a:bodyPr/>
          <a:lstStyle>
            <a:lvl1pPr marL="0" indent="0">
              <a:lnSpc>
                <a:spcPts val="2000"/>
              </a:lnSpc>
              <a:spcBef>
                <a:spcPts val="1000"/>
              </a:spcBef>
              <a:buNone/>
              <a:defRPr sz="1600"/>
            </a:lvl1pPr>
            <a:lvl2pPr marL="270000" indent="-270000">
              <a:lnSpc>
                <a:spcPts val="2000"/>
              </a:lnSpc>
              <a:spcBef>
                <a:spcPts val="1000"/>
              </a:spcBef>
              <a:defRPr sz="1600"/>
            </a:lvl2pPr>
            <a:lvl3pPr marL="540000" indent="-270000">
              <a:lnSpc>
                <a:spcPts val="2000"/>
              </a:lnSpc>
              <a:spcBef>
                <a:spcPts val="1000"/>
              </a:spcBef>
              <a:defRPr sz="1600"/>
            </a:lvl3pPr>
            <a:lvl4pPr marL="810000" indent="-270000">
              <a:lnSpc>
                <a:spcPts val="2000"/>
              </a:lnSpc>
              <a:spcBef>
                <a:spcPts val="1000"/>
              </a:spcBef>
              <a:defRPr sz="1600"/>
            </a:lvl4pPr>
            <a:lvl5pPr marL="1080000" indent="-270000">
              <a:lnSpc>
                <a:spcPts val="2000"/>
              </a:lnSpc>
              <a:spcBef>
                <a:spcPts val="1000"/>
              </a:spcBef>
              <a:defRPr sz="1600"/>
            </a:lvl5pPr>
          </a:lstStyle>
          <a:p>
            <a:pPr lvl="0"/>
            <a:r>
              <a:rPr lang="en-US"/>
              <a:t>Text</a:t>
            </a:r>
          </a:p>
          <a:p>
            <a:pPr lvl="1"/>
            <a:r>
              <a:rPr lang="en-US"/>
              <a:t>Zweite Ebene</a:t>
            </a:r>
          </a:p>
          <a:p>
            <a:pPr lvl="2"/>
            <a:r>
              <a:rPr lang="en-US"/>
              <a:t>Dritte Ebene</a:t>
            </a:r>
          </a:p>
          <a:p>
            <a:pPr lvl="3"/>
            <a:r>
              <a:rPr lang="en-US"/>
              <a:t>Vierte Ebene</a:t>
            </a:r>
          </a:p>
          <a:p>
            <a:pPr lvl="4"/>
            <a:r>
              <a:rPr lang="en-US"/>
              <a:t>Fünfte Ebene</a:t>
            </a:r>
            <a:endParaRPr lang="en-US" dirty="0"/>
          </a:p>
        </p:txBody>
      </p:sp>
      <p:sp>
        <p:nvSpPr>
          <p:cNvPr id="11" name="Textplatzhalter 10">
            <a:extLst>
              <a:ext uri="{FF2B5EF4-FFF2-40B4-BE49-F238E27FC236}">
                <a16:creationId xmlns:a16="http://schemas.microsoft.com/office/drawing/2014/main" id="{0C44C431-848C-4962-A590-7F9AE73531B5}"/>
              </a:ext>
            </a:extLst>
          </p:cNvPr>
          <p:cNvSpPr>
            <a:spLocks noGrp="1"/>
          </p:cNvSpPr>
          <p:nvPr>
            <p:ph type="body" sz="quarter" idx="13" hasCustomPrompt="1"/>
          </p:nvPr>
        </p:nvSpPr>
        <p:spPr>
          <a:xfrm>
            <a:off x="658813" y="6129338"/>
            <a:ext cx="4645025" cy="503237"/>
          </a:xfrm>
        </p:spPr>
        <p:txBody>
          <a:bodyPr bIns="25200" anchor="b" anchorCtr="0"/>
          <a:lstStyle>
            <a:lvl1pPr marL="0" indent="0">
              <a:lnSpc>
                <a:spcPct val="100000"/>
              </a:lnSpc>
              <a:spcBef>
                <a:spcPts val="700"/>
              </a:spcBef>
              <a:buNone/>
              <a:defRPr sz="800" b="1"/>
            </a:lvl1pPr>
            <a:lvl2pPr marL="457200" indent="0">
              <a:buNone/>
              <a:defRPr/>
            </a:lvl2pPr>
            <a:lvl3pPr marL="914400" indent="0">
              <a:buNone/>
              <a:defRPr/>
            </a:lvl3pPr>
            <a:lvl4pPr marL="1371600" indent="0">
              <a:buNone/>
              <a:defRPr/>
            </a:lvl4pPr>
            <a:lvl5pPr marL="1828800" indent="0">
              <a:buNone/>
              <a:defRPr/>
            </a:lvl5pPr>
          </a:lstStyle>
          <a:p>
            <a:pPr lvl="0"/>
            <a:r>
              <a:rPr lang="en-US"/>
              <a:t>*Source here</a:t>
            </a:r>
            <a:endParaRPr lang="en-US" dirty="0"/>
          </a:p>
        </p:txBody>
      </p:sp>
    </p:spTree>
    <p:extLst>
      <p:ext uri="{BB962C8B-B14F-4D97-AF65-F5344CB8AC3E}">
        <p14:creationId xmlns:p14="http://schemas.microsoft.com/office/powerpoint/2010/main" val="2625676471"/>
      </p:ext>
    </p:extLst>
  </p:cSld>
  <p:clrMapOvr>
    <a:masterClrMapping/>
  </p:clrMapOvr>
  <p:extLst>
    <p:ext uri="{DCECCB84-F9BA-43D5-87BE-67443E8EF086}">
      <p15:sldGuideLst xmlns:p15="http://schemas.microsoft.com/office/powerpoint/2012/main">
        <p15:guide id="1" pos="3840"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Bullet List">
    <p:spTree>
      <p:nvGrpSpPr>
        <p:cNvPr id="1" name=""/>
        <p:cNvGrpSpPr/>
        <p:nvPr/>
      </p:nvGrpSpPr>
      <p:grpSpPr>
        <a:xfrm>
          <a:off x="0" y="0"/>
          <a:ext cx="0" cy="0"/>
          <a:chOff x="0" y="0"/>
          <a:chExt cx="0" cy="0"/>
        </a:xfrm>
      </p:grpSpPr>
      <p:sp>
        <p:nvSpPr>
          <p:cNvPr id="5" name="Fußzeilenplatzhalter 4">
            <a:extLst>
              <a:ext uri="{FF2B5EF4-FFF2-40B4-BE49-F238E27FC236}">
                <a16:creationId xmlns:a16="http://schemas.microsoft.com/office/drawing/2014/main" id="{32010953-3546-4290-BA6D-D7F662A3FBED}"/>
              </a:ext>
            </a:extLst>
          </p:cNvPr>
          <p:cNvSpPr>
            <a:spLocks noGrp="1"/>
          </p:cNvSpPr>
          <p:nvPr>
            <p:ph type="ftr" sz="quarter" idx="11"/>
          </p:nvPr>
        </p:nvSpPr>
        <p:spPr/>
        <p:txBody>
          <a:bodyPr/>
          <a:lstStyle/>
          <a:p>
            <a:r>
              <a:rPr lang="en-US"/>
              <a:t>Phonak sonic guidelines</a:t>
            </a:r>
            <a:endParaRPr lang="en-US" dirty="0"/>
          </a:p>
        </p:txBody>
      </p:sp>
      <p:sp>
        <p:nvSpPr>
          <p:cNvPr id="6" name="Foliennummernplatzhalter 5">
            <a:extLst>
              <a:ext uri="{FF2B5EF4-FFF2-40B4-BE49-F238E27FC236}">
                <a16:creationId xmlns:a16="http://schemas.microsoft.com/office/drawing/2014/main" id="{AB592DEC-4CF7-48F6-B4FE-D0061E31B7B0}"/>
              </a:ext>
            </a:extLst>
          </p:cNvPr>
          <p:cNvSpPr>
            <a:spLocks noGrp="1"/>
          </p:cNvSpPr>
          <p:nvPr>
            <p:ph type="sldNum" sz="quarter" idx="12"/>
          </p:nvPr>
        </p:nvSpPr>
        <p:spPr/>
        <p:txBody>
          <a:bodyPr/>
          <a:lstStyle/>
          <a:p>
            <a:fld id="{0A6ABA92-B65E-42F5-BB28-73DA50746AED}" type="slidenum">
              <a:rPr lang="en-US" smtClean="0"/>
              <a:t>‹#›</a:t>
            </a:fld>
            <a:endParaRPr lang="en-US" dirty="0"/>
          </a:p>
        </p:txBody>
      </p:sp>
      <p:sp>
        <p:nvSpPr>
          <p:cNvPr id="7" name="Titel 6">
            <a:extLst>
              <a:ext uri="{FF2B5EF4-FFF2-40B4-BE49-F238E27FC236}">
                <a16:creationId xmlns:a16="http://schemas.microsoft.com/office/drawing/2014/main" id="{CF01DF9D-F523-420A-8EFA-0852264A704E}"/>
              </a:ext>
            </a:extLst>
          </p:cNvPr>
          <p:cNvSpPr>
            <a:spLocks noGrp="1"/>
          </p:cNvSpPr>
          <p:nvPr>
            <p:ph type="title" hasCustomPrompt="1"/>
          </p:nvPr>
        </p:nvSpPr>
        <p:spPr/>
        <p:txBody>
          <a:bodyPr/>
          <a:lstStyle>
            <a:lvl1pPr>
              <a:defRPr/>
            </a:lvl1pPr>
          </a:lstStyle>
          <a:p>
            <a:r>
              <a:rPr lang="en-US"/>
              <a:t>Titel</a:t>
            </a:r>
            <a:endParaRPr lang="en-US" dirty="0"/>
          </a:p>
        </p:txBody>
      </p:sp>
      <p:sp>
        <p:nvSpPr>
          <p:cNvPr id="11" name="Textplatzhalter 10">
            <a:extLst>
              <a:ext uri="{FF2B5EF4-FFF2-40B4-BE49-F238E27FC236}">
                <a16:creationId xmlns:a16="http://schemas.microsoft.com/office/drawing/2014/main" id="{4B76DC4C-1713-4A60-B3D4-9E653E6B07E1}"/>
              </a:ext>
            </a:extLst>
          </p:cNvPr>
          <p:cNvSpPr>
            <a:spLocks noGrp="1"/>
          </p:cNvSpPr>
          <p:nvPr>
            <p:ph type="body" sz="quarter" idx="14" hasCustomPrompt="1"/>
          </p:nvPr>
        </p:nvSpPr>
        <p:spPr>
          <a:xfrm>
            <a:off x="658813" y="2420939"/>
            <a:ext cx="10333037" cy="3708400"/>
          </a:xfrm>
        </p:spPr>
        <p:txBody>
          <a:bodyPr/>
          <a:lstStyle>
            <a:lvl1pPr marL="0" indent="0">
              <a:lnSpc>
                <a:spcPts val="2000"/>
              </a:lnSpc>
              <a:spcBef>
                <a:spcPts val="1000"/>
              </a:spcBef>
              <a:buNone/>
              <a:defRPr sz="1600"/>
            </a:lvl1pPr>
            <a:lvl2pPr marL="270000" indent="-270000">
              <a:lnSpc>
                <a:spcPts val="2000"/>
              </a:lnSpc>
              <a:spcBef>
                <a:spcPts val="1000"/>
              </a:spcBef>
              <a:defRPr sz="1600"/>
            </a:lvl2pPr>
            <a:lvl3pPr marL="540000" indent="-270000">
              <a:lnSpc>
                <a:spcPts val="2000"/>
              </a:lnSpc>
              <a:spcBef>
                <a:spcPts val="1000"/>
              </a:spcBef>
              <a:defRPr sz="1600"/>
            </a:lvl3pPr>
            <a:lvl4pPr marL="810000" indent="-270000">
              <a:lnSpc>
                <a:spcPts val="2000"/>
              </a:lnSpc>
              <a:spcBef>
                <a:spcPts val="1000"/>
              </a:spcBef>
              <a:defRPr sz="1600"/>
            </a:lvl4pPr>
            <a:lvl5pPr marL="1080000" indent="-270000">
              <a:lnSpc>
                <a:spcPts val="2000"/>
              </a:lnSpc>
              <a:spcBef>
                <a:spcPts val="1000"/>
              </a:spcBef>
              <a:defRPr sz="1600"/>
            </a:lvl5pPr>
          </a:lstStyle>
          <a:p>
            <a:pPr lvl="0"/>
            <a:r>
              <a:rPr lang="en-US"/>
              <a:t>Text</a:t>
            </a:r>
          </a:p>
          <a:p>
            <a:pPr lvl="1"/>
            <a:r>
              <a:rPr lang="en-US"/>
              <a:t>Zweite Ebene</a:t>
            </a:r>
          </a:p>
          <a:p>
            <a:pPr lvl="2"/>
            <a:r>
              <a:rPr lang="en-US"/>
              <a:t>Dritte Ebene</a:t>
            </a:r>
          </a:p>
          <a:p>
            <a:pPr lvl="3"/>
            <a:r>
              <a:rPr lang="en-US"/>
              <a:t>Vierte Ebene</a:t>
            </a:r>
          </a:p>
          <a:p>
            <a:pPr lvl="4"/>
            <a:r>
              <a:rPr lang="en-US"/>
              <a:t>Fünfte Ebene</a:t>
            </a:r>
            <a:endParaRPr lang="en-US" dirty="0"/>
          </a:p>
        </p:txBody>
      </p:sp>
      <p:sp>
        <p:nvSpPr>
          <p:cNvPr id="8" name="Textplatzhalter 10">
            <a:extLst>
              <a:ext uri="{FF2B5EF4-FFF2-40B4-BE49-F238E27FC236}">
                <a16:creationId xmlns:a16="http://schemas.microsoft.com/office/drawing/2014/main" id="{C627A871-1182-4C41-8E76-8623EFFE4D6D}"/>
              </a:ext>
            </a:extLst>
          </p:cNvPr>
          <p:cNvSpPr>
            <a:spLocks noGrp="1"/>
          </p:cNvSpPr>
          <p:nvPr>
            <p:ph type="body" sz="quarter" idx="13" hasCustomPrompt="1"/>
          </p:nvPr>
        </p:nvSpPr>
        <p:spPr>
          <a:xfrm>
            <a:off x="658813" y="6129338"/>
            <a:ext cx="4645025" cy="503237"/>
          </a:xfrm>
        </p:spPr>
        <p:txBody>
          <a:bodyPr bIns="25200" anchor="b" anchorCtr="0"/>
          <a:lstStyle>
            <a:lvl1pPr marL="0" indent="0">
              <a:lnSpc>
                <a:spcPct val="100000"/>
              </a:lnSpc>
              <a:spcBef>
                <a:spcPts val="700"/>
              </a:spcBef>
              <a:buNone/>
              <a:defRPr sz="800" b="1"/>
            </a:lvl1pPr>
            <a:lvl2pPr marL="457200" indent="0">
              <a:buNone/>
              <a:defRPr/>
            </a:lvl2pPr>
            <a:lvl3pPr marL="914400" indent="0">
              <a:buNone/>
              <a:defRPr/>
            </a:lvl3pPr>
            <a:lvl4pPr marL="1371600" indent="0">
              <a:buNone/>
              <a:defRPr/>
            </a:lvl4pPr>
            <a:lvl5pPr marL="1828800" indent="0">
              <a:buNone/>
              <a:defRPr/>
            </a:lvl5pPr>
          </a:lstStyle>
          <a:p>
            <a:pPr lvl="0"/>
            <a:r>
              <a:rPr lang="en-US"/>
              <a:t>*Source here</a:t>
            </a:r>
            <a:endParaRPr lang="en-US" dirty="0"/>
          </a:p>
        </p:txBody>
      </p:sp>
    </p:spTree>
    <p:extLst>
      <p:ext uri="{BB962C8B-B14F-4D97-AF65-F5344CB8AC3E}">
        <p14:creationId xmlns:p14="http://schemas.microsoft.com/office/powerpoint/2010/main" val="884444249"/>
      </p:ext>
    </p:extLst>
  </p:cSld>
  <p:clrMapOvr>
    <a:masterClrMapping/>
  </p:clrMapOvr>
  <p:extLst>
    <p:ext uri="{DCECCB84-F9BA-43D5-87BE-67443E8EF086}">
      <p15:sldGuideLst xmlns:p15="http://schemas.microsoft.com/office/powerpoint/2012/main">
        <p15:guide id="1" orient="horz" pos="436">
          <p15:clr>
            <a:srgbClr val="FBAE40"/>
          </p15:clr>
        </p15:guide>
        <p15:guide id="4" pos="6924">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1992966-A211-4F6E-9170-972BCF45C9C9}"/>
              </a:ext>
            </a:extLst>
          </p:cNvPr>
          <p:cNvSpPr>
            <a:spLocks noGrp="1"/>
          </p:cNvSpPr>
          <p:nvPr>
            <p:ph type="title" hasCustomPrompt="1"/>
          </p:nvPr>
        </p:nvSpPr>
        <p:spPr>
          <a:xfrm>
            <a:off x="658813" y="701342"/>
            <a:ext cx="8569325" cy="890921"/>
          </a:xfrm>
        </p:spPr>
        <p:txBody>
          <a:bodyPr/>
          <a:lstStyle>
            <a:lvl1pPr>
              <a:defRPr/>
            </a:lvl1pPr>
          </a:lstStyle>
          <a:p>
            <a:r>
              <a:rPr lang="en-US"/>
              <a:t>Title</a:t>
            </a:r>
            <a:endParaRPr lang="en-US" dirty="0"/>
          </a:p>
        </p:txBody>
      </p:sp>
      <p:sp>
        <p:nvSpPr>
          <p:cNvPr id="5" name="Fußzeilenplatzhalter 4">
            <a:extLst>
              <a:ext uri="{FF2B5EF4-FFF2-40B4-BE49-F238E27FC236}">
                <a16:creationId xmlns:a16="http://schemas.microsoft.com/office/drawing/2014/main" id="{32010953-3546-4290-BA6D-D7F662A3FBED}"/>
              </a:ext>
            </a:extLst>
          </p:cNvPr>
          <p:cNvSpPr>
            <a:spLocks noGrp="1"/>
          </p:cNvSpPr>
          <p:nvPr>
            <p:ph type="ftr" sz="quarter" idx="11"/>
          </p:nvPr>
        </p:nvSpPr>
        <p:spPr/>
        <p:txBody>
          <a:bodyPr/>
          <a:lstStyle/>
          <a:p>
            <a:r>
              <a:rPr lang="en-US"/>
              <a:t>Phonak sonic guidelines</a:t>
            </a:r>
            <a:endParaRPr lang="en-US" dirty="0"/>
          </a:p>
        </p:txBody>
      </p:sp>
      <p:sp>
        <p:nvSpPr>
          <p:cNvPr id="6" name="Foliennummernplatzhalter 5">
            <a:extLst>
              <a:ext uri="{FF2B5EF4-FFF2-40B4-BE49-F238E27FC236}">
                <a16:creationId xmlns:a16="http://schemas.microsoft.com/office/drawing/2014/main" id="{AB592DEC-4CF7-48F6-B4FE-D0061E31B7B0}"/>
              </a:ext>
            </a:extLst>
          </p:cNvPr>
          <p:cNvSpPr>
            <a:spLocks noGrp="1"/>
          </p:cNvSpPr>
          <p:nvPr>
            <p:ph type="sldNum" sz="quarter" idx="12"/>
          </p:nvPr>
        </p:nvSpPr>
        <p:spPr/>
        <p:txBody>
          <a:bodyPr/>
          <a:lstStyle/>
          <a:p>
            <a:fld id="{0A6ABA92-B65E-42F5-BB28-73DA50746AED}" type="slidenum">
              <a:rPr lang="en-US" smtClean="0"/>
              <a:t>‹#›</a:t>
            </a:fld>
            <a:endParaRPr lang="en-US" dirty="0"/>
          </a:p>
        </p:txBody>
      </p:sp>
      <p:sp>
        <p:nvSpPr>
          <p:cNvPr id="7" name="Textplatzhalter 10">
            <a:extLst>
              <a:ext uri="{FF2B5EF4-FFF2-40B4-BE49-F238E27FC236}">
                <a16:creationId xmlns:a16="http://schemas.microsoft.com/office/drawing/2014/main" id="{118141C0-89EC-42CD-BA93-5E6EF0A3035C}"/>
              </a:ext>
            </a:extLst>
          </p:cNvPr>
          <p:cNvSpPr>
            <a:spLocks noGrp="1"/>
          </p:cNvSpPr>
          <p:nvPr>
            <p:ph type="body" sz="quarter" idx="17" hasCustomPrompt="1"/>
          </p:nvPr>
        </p:nvSpPr>
        <p:spPr>
          <a:xfrm>
            <a:off x="658813" y="2420939"/>
            <a:ext cx="11161712" cy="3708400"/>
          </a:xfrm>
        </p:spPr>
        <p:txBody>
          <a:bodyPr/>
          <a:lstStyle>
            <a:lvl1pPr marL="0" indent="0">
              <a:lnSpc>
                <a:spcPts val="2000"/>
              </a:lnSpc>
              <a:spcBef>
                <a:spcPts val="1000"/>
              </a:spcBef>
              <a:buNone/>
              <a:defRPr sz="1600"/>
            </a:lvl1pPr>
            <a:lvl2pPr marL="270000" indent="-270000">
              <a:lnSpc>
                <a:spcPts val="2000"/>
              </a:lnSpc>
              <a:spcBef>
                <a:spcPts val="1000"/>
              </a:spcBef>
              <a:defRPr sz="1600"/>
            </a:lvl2pPr>
            <a:lvl3pPr marL="540000" indent="-270000">
              <a:lnSpc>
                <a:spcPts val="2000"/>
              </a:lnSpc>
              <a:spcBef>
                <a:spcPts val="1000"/>
              </a:spcBef>
              <a:defRPr sz="1600"/>
            </a:lvl3pPr>
            <a:lvl4pPr marL="810000" indent="-270000">
              <a:lnSpc>
                <a:spcPts val="2000"/>
              </a:lnSpc>
              <a:spcBef>
                <a:spcPts val="1000"/>
              </a:spcBef>
              <a:defRPr sz="1600"/>
            </a:lvl4pPr>
            <a:lvl5pPr marL="1080000" indent="-270000">
              <a:lnSpc>
                <a:spcPts val="2000"/>
              </a:lnSpc>
              <a:spcBef>
                <a:spcPts val="1000"/>
              </a:spcBef>
              <a:defRPr sz="1600"/>
            </a:lvl5pPr>
          </a:lstStyle>
          <a:p>
            <a:pPr lvl="0"/>
            <a:r>
              <a:rPr lang="en-US"/>
              <a:t>Text</a:t>
            </a:r>
          </a:p>
          <a:p>
            <a:pPr lvl="1"/>
            <a:r>
              <a:rPr lang="en-US"/>
              <a:t>Zweite Ebene</a:t>
            </a:r>
          </a:p>
          <a:p>
            <a:pPr lvl="2"/>
            <a:r>
              <a:rPr lang="en-US"/>
              <a:t>Dritte Ebene</a:t>
            </a:r>
          </a:p>
          <a:p>
            <a:pPr lvl="3"/>
            <a:r>
              <a:rPr lang="en-US"/>
              <a:t>Vierte Ebene</a:t>
            </a:r>
          </a:p>
          <a:p>
            <a:pPr lvl="4"/>
            <a:r>
              <a:rPr lang="en-US"/>
              <a:t>Fünfte Ebene</a:t>
            </a:r>
            <a:endParaRPr lang="en-US" dirty="0"/>
          </a:p>
        </p:txBody>
      </p:sp>
      <p:sp>
        <p:nvSpPr>
          <p:cNvPr id="8" name="Textplatzhalter 10">
            <a:extLst>
              <a:ext uri="{FF2B5EF4-FFF2-40B4-BE49-F238E27FC236}">
                <a16:creationId xmlns:a16="http://schemas.microsoft.com/office/drawing/2014/main" id="{D2E6454E-A614-4C69-92F1-E39A343A2070}"/>
              </a:ext>
            </a:extLst>
          </p:cNvPr>
          <p:cNvSpPr>
            <a:spLocks noGrp="1"/>
          </p:cNvSpPr>
          <p:nvPr>
            <p:ph type="body" sz="quarter" idx="13" hasCustomPrompt="1"/>
          </p:nvPr>
        </p:nvSpPr>
        <p:spPr>
          <a:xfrm>
            <a:off x="658813" y="6129338"/>
            <a:ext cx="4645025" cy="503237"/>
          </a:xfrm>
        </p:spPr>
        <p:txBody>
          <a:bodyPr bIns="25200" anchor="b" anchorCtr="0"/>
          <a:lstStyle>
            <a:lvl1pPr marL="0" indent="0">
              <a:lnSpc>
                <a:spcPct val="100000"/>
              </a:lnSpc>
              <a:spcBef>
                <a:spcPts val="700"/>
              </a:spcBef>
              <a:buNone/>
              <a:defRPr sz="800" b="1"/>
            </a:lvl1pPr>
            <a:lvl2pPr marL="457200" indent="0">
              <a:buNone/>
              <a:defRPr/>
            </a:lvl2pPr>
            <a:lvl3pPr marL="914400" indent="0">
              <a:buNone/>
              <a:defRPr/>
            </a:lvl3pPr>
            <a:lvl4pPr marL="1371600" indent="0">
              <a:buNone/>
              <a:defRPr/>
            </a:lvl4pPr>
            <a:lvl5pPr marL="1828800" indent="0">
              <a:buNone/>
              <a:defRPr/>
            </a:lvl5pPr>
          </a:lstStyle>
          <a:p>
            <a:pPr lvl="0"/>
            <a:r>
              <a:rPr lang="en-US"/>
              <a:t>*Source here</a:t>
            </a:r>
            <a:endParaRPr lang="en-US" dirty="0"/>
          </a:p>
        </p:txBody>
      </p:sp>
    </p:spTree>
    <p:extLst>
      <p:ext uri="{BB962C8B-B14F-4D97-AF65-F5344CB8AC3E}">
        <p14:creationId xmlns:p14="http://schemas.microsoft.com/office/powerpoint/2010/main" val="3052446462"/>
      </p:ext>
    </p:extLst>
  </p:cSld>
  <p:clrMapOvr>
    <a:masterClrMapping/>
  </p:clrMapOvr>
  <p:extLst>
    <p:ext uri="{DCECCB84-F9BA-43D5-87BE-67443E8EF086}">
      <p15:sldGuideLst xmlns:p15="http://schemas.microsoft.com/office/powerpoint/2012/main"/>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55DB9D7-2559-468D-A3AB-FDCFA00B7BA4}"/>
              </a:ext>
            </a:extLst>
          </p:cNvPr>
          <p:cNvSpPr>
            <a:spLocks noGrp="1"/>
          </p:cNvSpPr>
          <p:nvPr>
            <p:ph type="title" hasCustomPrompt="1"/>
          </p:nvPr>
        </p:nvSpPr>
        <p:spPr/>
        <p:txBody>
          <a:bodyPr/>
          <a:lstStyle>
            <a:lvl1pPr>
              <a:defRPr/>
            </a:lvl1pPr>
          </a:lstStyle>
          <a:p>
            <a:r>
              <a:rPr lang="en-US"/>
              <a:t>Titel</a:t>
            </a:r>
            <a:endParaRPr lang="en-US" dirty="0"/>
          </a:p>
        </p:txBody>
      </p:sp>
      <p:sp>
        <p:nvSpPr>
          <p:cNvPr id="7" name="Fußzeilenplatzhalter 6">
            <a:extLst>
              <a:ext uri="{FF2B5EF4-FFF2-40B4-BE49-F238E27FC236}">
                <a16:creationId xmlns:a16="http://schemas.microsoft.com/office/drawing/2014/main" id="{5D0BA506-B2AF-4860-87C2-5838B2D526D3}"/>
              </a:ext>
            </a:extLst>
          </p:cNvPr>
          <p:cNvSpPr>
            <a:spLocks noGrp="1"/>
          </p:cNvSpPr>
          <p:nvPr>
            <p:ph type="ftr" sz="quarter" idx="11"/>
          </p:nvPr>
        </p:nvSpPr>
        <p:spPr/>
        <p:txBody>
          <a:bodyPr/>
          <a:lstStyle/>
          <a:p>
            <a:r>
              <a:rPr lang="en-US"/>
              <a:t>Phonak sonic guidelines</a:t>
            </a:r>
            <a:endParaRPr lang="en-US" dirty="0"/>
          </a:p>
        </p:txBody>
      </p:sp>
      <p:sp>
        <p:nvSpPr>
          <p:cNvPr id="8" name="Foliennummernplatzhalter 7">
            <a:extLst>
              <a:ext uri="{FF2B5EF4-FFF2-40B4-BE49-F238E27FC236}">
                <a16:creationId xmlns:a16="http://schemas.microsoft.com/office/drawing/2014/main" id="{3600938A-377D-46DC-9CEE-22805093B19D}"/>
              </a:ext>
            </a:extLst>
          </p:cNvPr>
          <p:cNvSpPr>
            <a:spLocks noGrp="1"/>
          </p:cNvSpPr>
          <p:nvPr>
            <p:ph type="sldNum" sz="quarter" idx="12"/>
          </p:nvPr>
        </p:nvSpPr>
        <p:spPr/>
        <p:txBody>
          <a:bodyPr/>
          <a:lstStyle/>
          <a:p>
            <a:fld id="{0A6ABA92-B65E-42F5-BB28-73DA50746AED}" type="slidenum">
              <a:rPr lang="en-US" smtClean="0"/>
              <a:t>‹#›</a:t>
            </a:fld>
            <a:endParaRPr lang="en-US" dirty="0"/>
          </a:p>
        </p:txBody>
      </p:sp>
      <p:sp>
        <p:nvSpPr>
          <p:cNvPr id="5" name="Textplatzhalter 10">
            <a:extLst>
              <a:ext uri="{FF2B5EF4-FFF2-40B4-BE49-F238E27FC236}">
                <a16:creationId xmlns:a16="http://schemas.microsoft.com/office/drawing/2014/main" id="{57783CB5-8D44-4FB4-8BCB-740D96A51001}"/>
              </a:ext>
            </a:extLst>
          </p:cNvPr>
          <p:cNvSpPr>
            <a:spLocks noGrp="1"/>
          </p:cNvSpPr>
          <p:nvPr>
            <p:ph type="body" sz="quarter" idx="13" hasCustomPrompt="1"/>
          </p:nvPr>
        </p:nvSpPr>
        <p:spPr>
          <a:xfrm>
            <a:off x="658813" y="6129338"/>
            <a:ext cx="4645025" cy="503237"/>
          </a:xfrm>
        </p:spPr>
        <p:txBody>
          <a:bodyPr bIns="25200" anchor="b" anchorCtr="0"/>
          <a:lstStyle>
            <a:lvl1pPr marL="0" indent="0">
              <a:lnSpc>
                <a:spcPct val="100000"/>
              </a:lnSpc>
              <a:spcBef>
                <a:spcPts val="700"/>
              </a:spcBef>
              <a:buNone/>
              <a:defRPr sz="800" b="1"/>
            </a:lvl1pPr>
            <a:lvl2pPr marL="457200" indent="0">
              <a:buNone/>
              <a:defRPr/>
            </a:lvl2pPr>
            <a:lvl3pPr marL="914400" indent="0">
              <a:buNone/>
              <a:defRPr/>
            </a:lvl3pPr>
            <a:lvl4pPr marL="1371600" indent="0">
              <a:buNone/>
              <a:defRPr/>
            </a:lvl4pPr>
            <a:lvl5pPr marL="1828800" indent="0">
              <a:buNone/>
              <a:defRPr/>
            </a:lvl5pPr>
          </a:lstStyle>
          <a:p>
            <a:pPr lvl="0"/>
            <a:r>
              <a:rPr lang="en-US"/>
              <a:t>*Source here</a:t>
            </a:r>
            <a:endParaRPr lang="en-US" dirty="0"/>
          </a:p>
        </p:txBody>
      </p:sp>
    </p:spTree>
    <p:extLst>
      <p:ext uri="{BB962C8B-B14F-4D97-AF65-F5344CB8AC3E}">
        <p14:creationId xmlns:p14="http://schemas.microsoft.com/office/powerpoint/2010/main" val="103881798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Empty">
    <p:spTree>
      <p:nvGrpSpPr>
        <p:cNvPr id="1" name=""/>
        <p:cNvGrpSpPr/>
        <p:nvPr/>
      </p:nvGrpSpPr>
      <p:grpSpPr>
        <a:xfrm>
          <a:off x="0" y="0"/>
          <a:ext cx="0" cy="0"/>
          <a:chOff x="0" y="0"/>
          <a:chExt cx="0" cy="0"/>
        </a:xfrm>
      </p:grpSpPr>
      <p:sp>
        <p:nvSpPr>
          <p:cNvPr id="6" name="Fußzeilenplatzhalter 5">
            <a:extLst>
              <a:ext uri="{FF2B5EF4-FFF2-40B4-BE49-F238E27FC236}">
                <a16:creationId xmlns:a16="http://schemas.microsoft.com/office/drawing/2014/main" id="{A4C023A7-5F25-4081-ADAE-1A83571139CE}"/>
              </a:ext>
            </a:extLst>
          </p:cNvPr>
          <p:cNvSpPr>
            <a:spLocks noGrp="1"/>
          </p:cNvSpPr>
          <p:nvPr>
            <p:ph type="ftr" sz="quarter" idx="11"/>
          </p:nvPr>
        </p:nvSpPr>
        <p:spPr/>
        <p:txBody>
          <a:bodyPr/>
          <a:lstStyle/>
          <a:p>
            <a:r>
              <a:rPr lang="en-US"/>
              <a:t>Phonak sonic guidelines</a:t>
            </a:r>
            <a:endParaRPr lang="en-US" dirty="0"/>
          </a:p>
        </p:txBody>
      </p:sp>
      <p:sp>
        <p:nvSpPr>
          <p:cNvPr id="7" name="Foliennummernplatzhalter 6">
            <a:extLst>
              <a:ext uri="{FF2B5EF4-FFF2-40B4-BE49-F238E27FC236}">
                <a16:creationId xmlns:a16="http://schemas.microsoft.com/office/drawing/2014/main" id="{9ADA23FD-9046-4D68-8042-6EAA9D043A0B}"/>
              </a:ext>
            </a:extLst>
          </p:cNvPr>
          <p:cNvSpPr>
            <a:spLocks noGrp="1"/>
          </p:cNvSpPr>
          <p:nvPr>
            <p:ph type="sldNum" sz="quarter" idx="12"/>
          </p:nvPr>
        </p:nvSpPr>
        <p:spPr/>
        <p:txBody>
          <a:bodyPr/>
          <a:lstStyle/>
          <a:p>
            <a:fld id="{0A6ABA92-B65E-42F5-BB28-73DA50746AED}" type="slidenum">
              <a:rPr lang="en-US" smtClean="0"/>
              <a:t>‹#›</a:t>
            </a:fld>
            <a:endParaRPr lang="en-US" dirty="0"/>
          </a:p>
        </p:txBody>
      </p:sp>
      <p:sp>
        <p:nvSpPr>
          <p:cNvPr id="4" name="Textplatzhalter 10">
            <a:extLst>
              <a:ext uri="{FF2B5EF4-FFF2-40B4-BE49-F238E27FC236}">
                <a16:creationId xmlns:a16="http://schemas.microsoft.com/office/drawing/2014/main" id="{0CF4FE71-5797-41E2-8E8C-DCE82AAB462D}"/>
              </a:ext>
            </a:extLst>
          </p:cNvPr>
          <p:cNvSpPr>
            <a:spLocks noGrp="1"/>
          </p:cNvSpPr>
          <p:nvPr>
            <p:ph type="body" sz="quarter" idx="13" hasCustomPrompt="1"/>
          </p:nvPr>
        </p:nvSpPr>
        <p:spPr>
          <a:xfrm>
            <a:off x="658813" y="6129338"/>
            <a:ext cx="4645025" cy="503237"/>
          </a:xfrm>
        </p:spPr>
        <p:txBody>
          <a:bodyPr bIns="25200" anchor="b" anchorCtr="0"/>
          <a:lstStyle>
            <a:lvl1pPr marL="0" indent="0">
              <a:lnSpc>
                <a:spcPct val="100000"/>
              </a:lnSpc>
              <a:spcBef>
                <a:spcPts val="700"/>
              </a:spcBef>
              <a:buNone/>
              <a:defRPr sz="800" b="1"/>
            </a:lvl1pPr>
            <a:lvl2pPr marL="457200" indent="0">
              <a:buNone/>
              <a:defRPr/>
            </a:lvl2pPr>
            <a:lvl3pPr marL="914400" indent="0">
              <a:buNone/>
              <a:defRPr/>
            </a:lvl3pPr>
            <a:lvl4pPr marL="1371600" indent="0">
              <a:buNone/>
              <a:defRPr/>
            </a:lvl4pPr>
            <a:lvl5pPr marL="1828800" indent="0">
              <a:buNone/>
              <a:defRPr/>
            </a:lvl5pPr>
          </a:lstStyle>
          <a:p>
            <a:pPr lvl="0"/>
            <a:r>
              <a:rPr lang="en-US"/>
              <a:t>*Source here</a:t>
            </a:r>
            <a:endParaRPr lang="en-US" dirty="0"/>
          </a:p>
        </p:txBody>
      </p:sp>
    </p:spTree>
    <p:extLst>
      <p:ext uri="{BB962C8B-B14F-4D97-AF65-F5344CB8AC3E}">
        <p14:creationId xmlns:p14="http://schemas.microsoft.com/office/powerpoint/2010/main" val="326707797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Final">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1F5C175-5CDD-4119-8E88-D19A21B9E10B}"/>
              </a:ext>
            </a:extLst>
          </p:cNvPr>
          <p:cNvSpPr>
            <a:spLocks noGrp="1"/>
          </p:cNvSpPr>
          <p:nvPr>
            <p:ph type="ctrTitle" hasCustomPrompt="1"/>
          </p:nvPr>
        </p:nvSpPr>
        <p:spPr>
          <a:xfrm>
            <a:off x="6096000" y="1592263"/>
            <a:ext cx="5724525" cy="3673475"/>
          </a:xfrm>
        </p:spPr>
        <p:txBody>
          <a:bodyPr anchor="ctr" anchorCtr="0"/>
          <a:lstStyle>
            <a:lvl1pPr algn="l">
              <a:lnSpc>
                <a:spcPts val="5400"/>
              </a:lnSpc>
              <a:defRPr sz="5200">
                <a:solidFill>
                  <a:schemeClr val="tx1"/>
                </a:solidFill>
              </a:defRPr>
            </a:lvl1pPr>
          </a:lstStyle>
          <a:p>
            <a:r>
              <a:rPr lang="en-US"/>
              <a:t>Title</a:t>
            </a:r>
            <a:endParaRPr lang="en-US" dirty="0"/>
          </a:p>
        </p:txBody>
      </p:sp>
      <p:sp>
        <p:nvSpPr>
          <p:cNvPr id="4" name="Freihandform: Form 3">
            <a:extLst>
              <a:ext uri="{FF2B5EF4-FFF2-40B4-BE49-F238E27FC236}">
                <a16:creationId xmlns:a16="http://schemas.microsoft.com/office/drawing/2014/main" id="{BC85F92D-B00A-45BE-86DB-295DEF7C822A}"/>
              </a:ext>
            </a:extLst>
          </p:cNvPr>
          <p:cNvSpPr/>
          <p:nvPr userDrawn="1"/>
        </p:nvSpPr>
        <p:spPr>
          <a:xfrm>
            <a:off x="1" y="-12920"/>
            <a:ext cx="5430043" cy="6870921"/>
          </a:xfrm>
          <a:custGeom>
            <a:avLst/>
            <a:gdLst>
              <a:gd name="connsiteX0" fmla="*/ 0 w 5430043"/>
              <a:gd name="connsiteY0" fmla="*/ 0 h 6870921"/>
              <a:gd name="connsiteX1" fmla="*/ 3720025 w 5430043"/>
              <a:gd name="connsiteY1" fmla="*/ 0 h 6870921"/>
              <a:gd name="connsiteX2" fmla="*/ 3857965 w 5430043"/>
              <a:gd name="connsiteY2" fmla="*/ 108399 h 6870921"/>
              <a:gd name="connsiteX3" fmla="*/ 5430043 w 5430043"/>
              <a:gd name="connsiteY3" fmla="*/ 3441921 h 6870921"/>
              <a:gd name="connsiteX4" fmla="*/ 3857965 w 5430043"/>
              <a:gd name="connsiteY4" fmla="*/ 6775443 h 6870921"/>
              <a:gd name="connsiteX5" fmla="*/ 3736467 w 5430043"/>
              <a:gd name="connsiteY5" fmla="*/ 6870921 h 6870921"/>
              <a:gd name="connsiteX6" fmla="*/ 0 w 5430043"/>
              <a:gd name="connsiteY6" fmla="*/ 6870921 h 6870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30043" h="6870921">
                <a:moveTo>
                  <a:pt x="0" y="0"/>
                </a:moveTo>
                <a:lnTo>
                  <a:pt x="3720025" y="0"/>
                </a:lnTo>
                <a:lnTo>
                  <a:pt x="3857965" y="108399"/>
                </a:lnTo>
                <a:cubicBezTo>
                  <a:pt x="4818073" y="900751"/>
                  <a:pt x="5430043" y="2099870"/>
                  <a:pt x="5430043" y="3441921"/>
                </a:cubicBezTo>
                <a:cubicBezTo>
                  <a:pt x="5430043" y="4783973"/>
                  <a:pt x="4818073" y="5983092"/>
                  <a:pt x="3857965" y="6775443"/>
                </a:cubicBezTo>
                <a:lnTo>
                  <a:pt x="3736467" y="6870921"/>
                </a:lnTo>
                <a:lnTo>
                  <a:pt x="0" y="6870921"/>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Tree>
    <p:extLst>
      <p:ext uri="{BB962C8B-B14F-4D97-AF65-F5344CB8AC3E}">
        <p14:creationId xmlns:p14="http://schemas.microsoft.com/office/powerpoint/2010/main" val="2083002650"/>
      </p:ext>
    </p:extLst>
  </p:cSld>
  <p:clrMapOvr>
    <a:masterClrMapping/>
  </p:clrMapOvr>
  <p:extLst>
    <p:ext uri="{DCECCB84-F9BA-43D5-87BE-67443E8EF086}">
      <p15:sldGuideLst xmlns:p15="http://schemas.microsoft.com/office/powerpoint/2012/main">
        <p15:guide id="1" pos="3840" userDrawn="1">
          <p15:clr>
            <a:srgbClr val="FBAE40"/>
          </p15:clr>
        </p15:guide>
        <p15:guide id="2" orient="horz" pos="3884">
          <p15:clr>
            <a:srgbClr val="FBAE40"/>
          </p15:clr>
        </p15:guide>
        <p15:guide id="3" orient="horz" pos="3317" userDrawn="1">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Titel und Inhal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GB" noProof="0"/>
              <a:t>Title</a:t>
            </a:r>
          </a:p>
        </p:txBody>
      </p:sp>
      <p:sp>
        <p:nvSpPr>
          <p:cNvPr id="3" name="Content Placeholder 2"/>
          <p:cNvSpPr>
            <a:spLocks noGrp="1"/>
          </p:cNvSpPr>
          <p:nvPr>
            <p:ph idx="1" hasCustomPrompt="1"/>
          </p:nvPr>
        </p:nvSpPr>
        <p:spPr>
          <a:xfrm>
            <a:off x="533400" y="1638300"/>
            <a:ext cx="11125200" cy="4572000"/>
          </a:xfrm>
        </p:spPr>
        <p:txBody>
          <a:bodyPr/>
          <a:lstStyle>
            <a:lvl1pPr>
              <a:defRPr/>
            </a:lvl1pPr>
            <a:lvl2pPr>
              <a:defRPr/>
            </a:lvl2pPr>
            <a:lvl3pPr>
              <a:defRPr/>
            </a:lvl3pPr>
            <a:lvl4pPr>
              <a:defRPr/>
            </a:lvl4pPr>
            <a:lvl5pPr>
              <a:defRPr/>
            </a:lvl5pPr>
          </a:lstStyle>
          <a:p>
            <a:pPr lvl="0"/>
            <a:r>
              <a:rPr lang="en-GB" noProof="0"/>
              <a:t>Text Level 1</a:t>
            </a:r>
          </a:p>
          <a:p>
            <a:pPr lvl="1"/>
            <a:r>
              <a:rPr lang="en-GB" noProof="0"/>
              <a:t>Text Level 2</a:t>
            </a:r>
          </a:p>
          <a:p>
            <a:pPr lvl="2"/>
            <a:r>
              <a:rPr lang="en-GB" noProof="0"/>
              <a:t>Text Level 3</a:t>
            </a:r>
          </a:p>
          <a:p>
            <a:pPr lvl="3"/>
            <a:r>
              <a:rPr lang="en-GB" noProof="0"/>
              <a:t>Text Level 4</a:t>
            </a:r>
          </a:p>
          <a:p>
            <a:pPr lvl="4"/>
            <a:r>
              <a:rPr lang="en-GB" noProof="0"/>
              <a:t>Text Level 5</a:t>
            </a:r>
          </a:p>
        </p:txBody>
      </p:sp>
      <p:sp>
        <p:nvSpPr>
          <p:cNvPr id="6" name="Footer Placeholder 4">
            <a:extLst>
              <a:ext uri="{FF2B5EF4-FFF2-40B4-BE49-F238E27FC236}">
                <a16:creationId xmlns:a16="http://schemas.microsoft.com/office/drawing/2014/main" id="{4ADDD142-C9AB-471B-B114-E823E206C5FC}"/>
              </a:ext>
            </a:extLst>
          </p:cNvPr>
          <p:cNvSpPr>
            <a:spLocks noGrp="1"/>
          </p:cNvSpPr>
          <p:nvPr>
            <p:ph type="ftr" sz="quarter" idx="3"/>
          </p:nvPr>
        </p:nvSpPr>
        <p:spPr>
          <a:xfrm>
            <a:off x="1640520" y="6380115"/>
            <a:ext cx="6632252" cy="152400"/>
          </a:xfrm>
          <a:prstGeom prst="rect">
            <a:avLst/>
          </a:prstGeom>
        </p:spPr>
        <p:txBody>
          <a:bodyPr vert="horz" lIns="0" tIns="0" rIns="0" bIns="0" rtlCol="0" anchor="t" anchorCtr="0"/>
          <a:lstStyle>
            <a:lvl1pPr algn="l">
              <a:defRPr sz="800">
                <a:solidFill>
                  <a:schemeClr val="accent3"/>
                </a:solidFill>
              </a:defRPr>
            </a:lvl1pPr>
          </a:lstStyle>
          <a:p>
            <a:r>
              <a:rPr lang="en-GB" noProof="0"/>
              <a:t>Phonak sonic guidelines</a:t>
            </a:r>
          </a:p>
        </p:txBody>
      </p:sp>
      <p:sp>
        <p:nvSpPr>
          <p:cNvPr id="7" name="Slide Number Placeholder 5">
            <a:extLst>
              <a:ext uri="{FF2B5EF4-FFF2-40B4-BE49-F238E27FC236}">
                <a16:creationId xmlns:a16="http://schemas.microsoft.com/office/drawing/2014/main" id="{AEEB71A5-D6D4-4536-923D-779B16514C14}"/>
              </a:ext>
            </a:extLst>
          </p:cNvPr>
          <p:cNvSpPr>
            <a:spLocks noGrp="1"/>
          </p:cNvSpPr>
          <p:nvPr>
            <p:ph type="sldNum" sz="quarter" idx="4"/>
          </p:nvPr>
        </p:nvSpPr>
        <p:spPr>
          <a:xfrm>
            <a:off x="541527" y="6381749"/>
            <a:ext cx="216355" cy="152401"/>
          </a:xfrm>
          <a:prstGeom prst="rect">
            <a:avLst/>
          </a:prstGeom>
        </p:spPr>
        <p:txBody>
          <a:bodyPr vert="horz" lIns="0" tIns="0" rIns="0" bIns="0" rtlCol="0" anchor="t" anchorCtr="0"/>
          <a:lstStyle>
            <a:lvl1pPr algn="l">
              <a:defRPr sz="800">
                <a:solidFill>
                  <a:schemeClr val="accent3"/>
                </a:solidFill>
              </a:defRPr>
            </a:lvl1pPr>
          </a:lstStyle>
          <a:p>
            <a:fld id="{AE328127-08F8-47EE-8464-9053AE567DEE}" type="slidenum">
              <a:rPr lang="en-GB" noProof="0" smtClean="0"/>
              <a:pPr/>
              <a:t>‹#›</a:t>
            </a:fld>
            <a:endParaRPr lang="en-GB" noProof="0"/>
          </a:p>
        </p:txBody>
      </p:sp>
      <p:sp>
        <p:nvSpPr>
          <p:cNvPr id="10" name="Date Placeholder 3">
            <a:extLst>
              <a:ext uri="{FF2B5EF4-FFF2-40B4-BE49-F238E27FC236}">
                <a16:creationId xmlns:a16="http://schemas.microsoft.com/office/drawing/2014/main" id="{6F14B5FA-4C8F-41FB-8793-7E82ADEFE187}"/>
              </a:ext>
            </a:extLst>
          </p:cNvPr>
          <p:cNvSpPr>
            <a:spLocks noGrp="1"/>
          </p:cNvSpPr>
          <p:nvPr>
            <p:ph type="dt" sz="half" idx="2"/>
          </p:nvPr>
        </p:nvSpPr>
        <p:spPr>
          <a:xfrm>
            <a:off x="872351" y="6380115"/>
            <a:ext cx="768169" cy="152400"/>
          </a:xfrm>
          <a:prstGeom prst="rect">
            <a:avLst/>
          </a:prstGeom>
        </p:spPr>
        <p:txBody>
          <a:bodyPr vert="horz" lIns="0" tIns="0" rIns="0" bIns="0" rtlCol="0" anchor="t" anchorCtr="0"/>
          <a:lstStyle>
            <a:lvl1pPr algn="ctr">
              <a:defRPr sz="800">
                <a:solidFill>
                  <a:schemeClr val="bg2"/>
                </a:solidFill>
              </a:defRPr>
            </a:lvl1pPr>
          </a:lstStyle>
          <a:p>
            <a:endParaRPr lang="en-GB" noProof="0"/>
          </a:p>
        </p:txBody>
      </p:sp>
    </p:spTree>
    <p:extLst>
      <p:ext uri="{BB962C8B-B14F-4D97-AF65-F5344CB8AC3E}">
        <p14:creationId xmlns:p14="http://schemas.microsoft.com/office/powerpoint/2010/main" val="6467892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DBB907FC-8EEA-4706-98EB-1F20D0D83E28}"/>
              </a:ext>
            </a:extLst>
          </p:cNvPr>
          <p:cNvSpPr>
            <a:spLocks noGrp="1"/>
          </p:cNvSpPr>
          <p:nvPr>
            <p:ph type="title"/>
          </p:nvPr>
        </p:nvSpPr>
        <p:spPr>
          <a:xfrm>
            <a:off x="658813" y="701342"/>
            <a:ext cx="8919527" cy="890921"/>
          </a:xfrm>
          <a:prstGeom prst="rect">
            <a:avLst/>
          </a:prstGeom>
        </p:spPr>
        <p:txBody>
          <a:bodyPr vert="horz" lIns="0" tIns="0" rIns="0" bIns="0" rtlCol="0" anchor="ctr" anchorCtr="0">
            <a:noAutofit/>
          </a:bodyPr>
          <a:lstStyle/>
          <a:p>
            <a:r>
              <a:rPr lang="en-US"/>
              <a:t>Title</a:t>
            </a:r>
            <a:endParaRPr lang="en-US" dirty="0"/>
          </a:p>
        </p:txBody>
      </p:sp>
      <p:sp>
        <p:nvSpPr>
          <p:cNvPr id="3" name="Textplatzhalter 2">
            <a:extLst>
              <a:ext uri="{FF2B5EF4-FFF2-40B4-BE49-F238E27FC236}">
                <a16:creationId xmlns:a16="http://schemas.microsoft.com/office/drawing/2014/main" id="{CBCB51EB-182E-4020-8D86-3EF8848E6CB1}"/>
              </a:ext>
            </a:extLst>
          </p:cNvPr>
          <p:cNvSpPr>
            <a:spLocks noGrp="1"/>
          </p:cNvSpPr>
          <p:nvPr>
            <p:ph type="body" idx="1"/>
          </p:nvPr>
        </p:nvSpPr>
        <p:spPr>
          <a:xfrm>
            <a:off x="658813" y="2420939"/>
            <a:ext cx="11161711" cy="3708400"/>
          </a:xfrm>
          <a:prstGeom prst="rect">
            <a:avLst/>
          </a:prstGeom>
        </p:spPr>
        <p:txBody>
          <a:bodyPr vert="horz" lIns="0" tIns="0" rIns="0" bIns="0" rtlCol="0">
            <a:noAutofit/>
          </a:bodyPr>
          <a:lstStyle/>
          <a:p>
            <a:pPr lvl="0"/>
            <a:r>
              <a:rPr lang="en-US"/>
              <a:t>First Level</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umsplatzhalter 3">
            <a:extLst>
              <a:ext uri="{FF2B5EF4-FFF2-40B4-BE49-F238E27FC236}">
                <a16:creationId xmlns:a16="http://schemas.microsoft.com/office/drawing/2014/main" id="{86B66F5F-246B-41C3-A7EF-74B5848C435E}"/>
              </a:ext>
            </a:extLst>
          </p:cNvPr>
          <p:cNvSpPr>
            <a:spLocks noGrp="1"/>
          </p:cNvSpPr>
          <p:nvPr>
            <p:ph type="dt" sz="half" idx="2"/>
          </p:nvPr>
        </p:nvSpPr>
        <p:spPr>
          <a:xfrm>
            <a:off x="3992880" y="6356349"/>
            <a:ext cx="2103119" cy="276226"/>
          </a:xfrm>
          <a:prstGeom prst="rect">
            <a:avLst/>
          </a:prstGeom>
        </p:spPr>
        <p:txBody>
          <a:bodyPr vert="horz" lIns="0" tIns="0" rIns="0" bIns="0" rtlCol="0" anchor="b" anchorCtr="0"/>
          <a:lstStyle>
            <a:lvl1pPr algn="r">
              <a:defRPr sz="1000">
                <a:solidFill>
                  <a:schemeClr val="tx1"/>
                </a:solidFill>
              </a:defRPr>
            </a:lvl1pPr>
          </a:lstStyle>
          <a:p>
            <a:endParaRPr lang="en-US" dirty="0"/>
          </a:p>
        </p:txBody>
      </p:sp>
      <p:sp>
        <p:nvSpPr>
          <p:cNvPr id="5" name="Fußzeilenplatzhalter 4">
            <a:extLst>
              <a:ext uri="{FF2B5EF4-FFF2-40B4-BE49-F238E27FC236}">
                <a16:creationId xmlns:a16="http://schemas.microsoft.com/office/drawing/2014/main" id="{BA7469D3-D758-4D66-B52B-335D0B004E98}"/>
              </a:ext>
            </a:extLst>
          </p:cNvPr>
          <p:cNvSpPr>
            <a:spLocks noGrp="1"/>
          </p:cNvSpPr>
          <p:nvPr>
            <p:ph type="ftr" sz="quarter" idx="3"/>
          </p:nvPr>
        </p:nvSpPr>
        <p:spPr>
          <a:xfrm>
            <a:off x="6096000" y="6356350"/>
            <a:ext cx="5417343" cy="276225"/>
          </a:xfrm>
          <a:prstGeom prst="rect">
            <a:avLst/>
          </a:prstGeom>
        </p:spPr>
        <p:txBody>
          <a:bodyPr vert="horz" lIns="0" tIns="0" rIns="0" bIns="0" rtlCol="0" anchor="b" anchorCtr="0"/>
          <a:lstStyle>
            <a:lvl1pPr algn="r">
              <a:defRPr sz="1000">
                <a:solidFill>
                  <a:schemeClr val="tx1"/>
                </a:solidFill>
              </a:defRPr>
            </a:lvl1pPr>
          </a:lstStyle>
          <a:p>
            <a:r>
              <a:rPr lang="en-US"/>
              <a:t>Phonak sonic guidelines</a:t>
            </a:r>
            <a:endParaRPr lang="en-US" dirty="0"/>
          </a:p>
        </p:txBody>
      </p:sp>
      <p:sp>
        <p:nvSpPr>
          <p:cNvPr id="6" name="Foliennummernplatzhalter 5">
            <a:extLst>
              <a:ext uri="{FF2B5EF4-FFF2-40B4-BE49-F238E27FC236}">
                <a16:creationId xmlns:a16="http://schemas.microsoft.com/office/drawing/2014/main" id="{B6B6E1BC-0BF1-4586-8DE0-316908CCD9C2}"/>
              </a:ext>
            </a:extLst>
          </p:cNvPr>
          <p:cNvSpPr>
            <a:spLocks noGrp="1"/>
          </p:cNvSpPr>
          <p:nvPr>
            <p:ph type="sldNum" sz="quarter" idx="4"/>
          </p:nvPr>
        </p:nvSpPr>
        <p:spPr>
          <a:xfrm>
            <a:off x="11513344" y="6356351"/>
            <a:ext cx="307180" cy="276224"/>
          </a:xfrm>
          <a:prstGeom prst="rect">
            <a:avLst/>
          </a:prstGeom>
        </p:spPr>
        <p:txBody>
          <a:bodyPr vert="horz" lIns="0" tIns="0" rIns="0" bIns="0" rtlCol="0" anchor="b" anchorCtr="0"/>
          <a:lstStyle>
            <a:lvl1pPr algn="r">
              <a:defRPr sz="1000">
                <a:solidFill>
                  <a:schemeClr val="tx1"/>
                </a:solidFill>
              </a:defRPr>
            </a:lvl1pPr>
          </a:lstStyle>
          <a:p>
            <a:fld id="{0A6ABA92-B65E-42F5-BB28-73DA50746AED}" type="slidenum">
              <a:rPr lang="en-US" smtClean="0"/>
              <a:pPr/>
              <a:t>‹#›</a:t>
            </a:fld>
            <a:endParaRPr lang="en-US" dirty="0"/>
          </a:p>
        </p:txBody>
      </p:sp>
      <p:sp>
        <p:nvSpPr>
          <p:cNvPr id="11" name="Freihandform: Form 10">
            <a:extLst>
              <a:ext uri="{FF2B5EF4-FFF2-40B4-BE49-F238E27FC236}">
                <a16:creationId xmlns:a16="http://schemas.microsoft.com/office/drawing/2014/main" id="{BF8DBC42-E1DE-4E8C-AB01-F5838F7D8DA9}"/>
              </a:ext>
            </a:extLst>
          </p:cNvPr>
          <p:cNvSpPr/>
          <p:nvPr userDrawn="1"/>
        </p:nvSpPr>
        <p:spPr>
          <a:xfrm>
            <a:off x="0" y="701342"/>
            <a:ext cx="434378" cy="864000"/>
          </a:xfrm>
          <a:custGeom>
            <a:avLst/>
            <a:gdLst>
              <a:gd name="connsiteX0" fmla="*/ 2378 w 434378"/>
              <a:gd name="connsiteY0" fmla="*/ 0 h 864000"/>
              <a:gd name="connsiteX1" fmla="*/ 434378 w 434378"/>
              <a:gd name="connsiteY1" fmla="*/ 432000 h 864000"/>
              <a:gd name="connsiteX2" fmla="*/ 2378 w 434378"/>
              <a:gd name="connsiteY2" fmla="*/ 864000 h 864000"/>
              <a:gd name="connsiteX3" fmla="*/ 0 w 434378"/>
              <a:gd name="connsiteY3" fmla="*/ 863760 h 864000"/>
              <a:gd name="connsiteX4" fmla="*/ 0 w 434378"/>
              <a:gd name="connsiteY4" fmla="*/ 240 h 864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4378" h="864000">
                <a:moveTo>
                  <a:pt x="2378" y="0"/>
                </a:moveTo>
                <a:cubicBezTo>
                  <a:pt x="240965" y="0"/>
                  <a:pt x="434378" y="193413"/>
                  <a:pt x="434378" y="432000"/>
                </a:cubicBezTo>
                <a:cubicBezTo>
                  <a:pt x="434378" y="670587"/>
                  <a:pt x="240965" y="864000"/>
                  <a:pt x="2378" y="864000"/>
                </a:cubicBezTo>
                <a:lnTo>
                  <a:pt x="0" y="863760"/>
                </a:lnTo>
                <a:lnTo>
                  <a:pt x="0" y="240"/>
                </a:lnTo>
                <a:close/>
              </a:path>
            </a:pathLst>
          </a:custGeom>
          <a:solidFill>
            <a:srgbClr val="88BC07"/>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pic>
        <p:nvPicPr>
          <p:cNvPr id="13" name="Grafik 12">
            <a:extLst>
              <a:ext uri="{FF2B5EF4-FFF2-40B4-BE49-F238E27FC236}">
                <a16:creationId xmlns:a16="http://schemas.microsoft.com/office/drawing/2014/main" id="{2505F71A-E732-4564-AD03-7BE673AD2ED2}"/>
              </a:ext>
            </a:extLst>
          </p:cNvPr>
          <p:cNvPicPr>
            <a:picLocks noChangeAspect="1"/>
          </p:cNvPicPr>
          <p:nvPr userDrawn="1"/>
        </p:nvPicPr>
        <p:blipFill>
          <a:blip r:embed="rId22">
            <a:extLst>
              <a:ext uri="{28A0092B-C50C-407E-A947-70E740481C1C}">
                <a14:useLocalDpi xmlns:a14="http://schemas.microsoft.com/office/drawing/2010/main" val="0"/>
              </a:ext>
            </a:extLst>
          </a:blip>
          <a:stretch>
            <a:fillRect/>
          </a:stretch>
        </p:blipFill>
        <p:spPr>
          <a:xfrm>
            <a:off x="10632755" y="398109"/>
            <a:ext cx="1188000" cy="442109"/>
          </a:xfrm>
          <a:prstGeom prst="rect">
            <a:avLst/>
          </a:prstGeom>
        </p:spPr>
      </p:pic>
    </p:spTree>
    <p:extLst>
      <p:ext uri="{BB962C8B-B14F-4D97-AF65-F5344CB8AC3E}">
        <p14:creationId xmlns:p14="http://schemas.microsoft.com/office/powerpoint/2010/main" val="2261252635"/>
      </p:ext>
    </p:extLst>
  </p:cSld>
  <p:clrMap bg1="lt1" tx1="dk1" bg2="lt2" tx2="dk2" accent1="accent1" accent2="accent2" accent3="accent3" accent4="accent4" accent5="accent5" accent6="accent6" hlink="hlink" folHlink="folHlink"/>
  <p:sldLayoutIdLst>
    <p:sldLayoutId id="2147483649" r:id="rId1"/>
    <p:sldLayoutId id="2147483657" r:id="rId2"/>
    <p:sldLayoutId id="2147483656" r:id="rId3"/>
    <p:sldLayoutId id="2147483663" r:id="rId4"/>
    <p:sldLayoutId id="2147483662" r:id="rId5"/>
    <p:sldLayoutId id="2147483664" r:id="rId6"/>
    <p:sldLayoutId id="2147483665" r:id="rId7"/>
    <p:sldLayoutId id="2147483666" r:id="rId8"/>
    <p:sldLayoutId id="2147483650" r:id="rId9"/>
    <p:sldLayoutId id="2147483660" r:id="rId10"/>
    <p:sldLayoutId id="2147483667" r:id="rId11"/>
    <p:sldLayoutId id="2147483668" r:id="rId12"/>
    <p:sldLayoutId id="2147483669" r:id="rId13"/>
    <p:sldLayoutId id="2147483661" r:id="rId14"/>
    <p:sldLayoutId id="2147483659" r:id="rId15"/>
    <p:sldLayoutId id="2147483670" r:id="rId16"/>
    <p:sldLayoutId id="2147483654" r:id="rId17"/>
    <p:sldLayoutId id="2147483655" r:id="rId18"/>
    <p:sldLayoutId id="2147483671" r:id="rId19"/>
    <p:sldLayoutId id="2147483673" r:id="rId20"/>
  </p:sldLayoutIdLst>
  <p:hf hdr="0" dt="0"/>
  <p:txStyles>
    <p:titleStyle>
      <a:lvl1pPr algn="l" defTabSz="914400" rtl="0" eaLnBrk="1" latinLnBrk="0" hangingPunct="1">
        <a:lnSpc>
          <a:spcPts val="3400"/>
        </a:lnSpc>
        <a:spcBef>
          <a:spcPct val="0"/>
        </a:spcBef>
        <a:buNone/>
        <a:defRPr sz="2600" kern="1200">
          <a:solidFill>
            <a:schemeClr val="tx1"/>
          </a:solidFill>
          <a:latin typeface="+mj-lt"/>
          <a:ea typeface="+mj-ea"/>
          <a:cs typeface="+mj-cs"/>
        </a:defRPr>
      </a:lvl1pPr>
    </p:titleStyle>
    <p:bodyStyle>
      <a:lvl1pPr marL="270000" indent="-270000" algn="l" defTabSz="914400" rtl="0" eaLnBrk="1" latinLnBrk="0" hangingPunct="1">
        <a:lnSpc>
          <a:spcPts val="2000"/>
        </a:lnSpc>
        <a:spcBef>
          <a:spcPts val="1000"/>
        </a:spcBef>
        <a:buClr>
          <a:schemeClr val="accent1"/>
        </a:buClr>
        <a:buFont typeface="Segoe UI Symbol" panose="020B0502040204020203" pitchFamily="34" charset="0"/>
        <a:buChar char=""/>
        <a:defRPr sz="1600" kern="1200">
          <a:solidFill>
            <a:schemeClr val="tx1"/>
          </a:solidFill>
          <a:latin typeface="+mn-lt"/>
          <a:ea typeface="+mn-ea"/>
          <a:cs typeface="+mn-cs"/>
        </a:defRPr>
      </a:lvl1pPr>
      <a:lvl2pPr marL="540000" indent="-270000" algn="l" defTabSz="914400" rtl="0" eaLnBrk="1" latinLnBrk="0" hangingPunct="1">
        <a:lnSpc>
          <a:spcPts val="2000"/>
        </a:lnSpc>
        <a:spcBef>
          <a:spcPts val="1000"/>
        </a:spcBef>
        <a:buClr>
          <a:schemeClr val="accent1"/>
        </a:buClr>
        <a:buFont typeface="Segoe UI Symbol" panose="020B0502040204020203" pitchFamily="34" charset="0"/>
        <a:buChar char=""/>
        <a:defRPr sz="1600" kern="1200">
          <a:solidFill>
            <a:schemeClr val="tx1"/>
          </a:solidFill>
          <a:latin typeface="+mn-lt"/>
          <a:ea typeface="+mn-ea"/>
          <a:cs typeface="+mn-cs"/>
        </a:defRPr>
      </a:lvl2pPr>
      <a:lvl3pPr marL="810000" indent="-270000" algn="l" defTabSz="914400" rtl="0" eaLnBrk="1" latinLnBrk="0" hangingPunct="1">
        <a:lnSpc>
          <a:spcPts val="2000"/>
        </a:lnSpc>
        <a:spcBef>
          <a:spcPts val="1000"/>
        </a:spcBef>
        <a:buClr>
          <a:schemeClr val="accent1"/>
        </a:buClr>
        <a:buFont typeface="Segoe UI Symbol" panose="020B0502040204020203" pitchFamily="34" charset="0"/>
        <a:buChar char=""/>
        <a:defRPr sz="1600" kern="1200">
          <a:solidFill>
            <a:schemeClr val="tx1"/>
          </a:solidFill>
          <a:latin typeface="+mn-lt"/>
          <a:ea typeface="+mn-ea"/>
          <a:cs typeface="+mn-cs"/>
        </a:defRPr>
      </a:lvl3pPr>
      <a:lvl4pPr marL="1080000" indent="-270000" algn="l" defTabSz="914400" rtl="0" eaLnBrk="1" latinLnBrk="0" hangingPunct="1">
        <a:lnSpc>
          <a:spcPts val="2000"/>
        </a:lnSpc>
        <a:spcBef>
          <a:spcPts val="1000"/>
        </a:spcBef>
        <a:buClr>
          <a:schemeClr val="accent1"/>
        </a:buClr>
        <a:buFont typeface="Segoe UI Symbol" panose="020B0502040204020203" pitchFamily="34" charset="0"/>
        <a:buChar char=""/>
        <a:defRPr sz="1600" kern="1200">
          <a:solidFill>
            <a:schemeClr val="tx1"/>
          </a:solidFill>
          <a:latin typeface="+mn-lt"/>
          <a:ea typeface="+mn-ea"/>
          <a:cs typeface="+mn-cs"/>
        </a:defRPr>
      </a:lvl4pPr>
      <a:lvl5pPr marL="1350000" indent="-270000" algn="l" defTabSz="914400" rtl="0" eaLnBrk="1" latinLnBrk="0" hangingPunct="1">
        <a:lnSpc>
          <a:spcPts val="2000"/>
        </a:lnSpc>
        <a:spcBef>
          <a:spcPts val="1000"/>
        </a:spcBef>
        <a:buClr>
          <a:schemeClr val="accent1"/>
        </a:buClr>
        <a:buFont typeface="Segoe UI Symbol" panose="020B0502040204020203"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15" userDrawn="1">
          <p15:clr>
            <a:srgbClr val="F26B43"/>
          </p15:clr>
        </p15:guide>
        <p15:guide id="2" pos="7446" userDrawn="1">
          <p15:clr>
            <a:srgbClr val="F26B43"/>
          </p15:clr>
        </p15:guide>
        <p15:guide id="3" orient="horz" pos="436" userDrawn="1">
          <p15:clr>
            <a:srgbClr val="F26B43"/>
          </p15:clr>
        </p15:guide>
        <p15:guide id="4" orient="horz" pos="1003" userDrawn="1">
          <p15:clr>
            <a:srgbClr val="F26B43"/>
          </p15:clr>
        </p15:guide>
        <p15:guide id="5" orient="horz" pos="3861" userDrawn="1">
          <p15:clr>
            <a:srgbClr val="F26B43"/>
          </p15:clr>
        </p15:guide>
        <p15:guide id="6" orient="horz" pos="4178" userDrawn="1">
          <p15:clr>
            <a:srgbClr val="F26B43"/>
          </p15:clr>
        </p15:guide>
        <p15:guide id="8" orient="horz" pos="1525"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1.mp3"/><Relationship Id="rId1" Type="http://schemas.microsoft.com/office/2007/relationships/media" Target="../media/media1.mp3"/><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0.xml"/><Relationship Id="rId2" Type="http://schemas.openxmlformats.org/officeDocument/2006/relationships/audio" Target="../media/media2.wav"/><Relationship Id="rId1" Type="http://schemas.microsoft.com/office/2007/relationships/media" Target="../media/media2.wav"/><Relationship Id="rId5" Type="http://schemas.openxmlformats.org/officeDocument/2006/relationships/image" Target="../media/image7.png"/><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0.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8.png"/><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0.xml"/><Relationship Id="rId2" Type="http://schemas.openxmlformats.org/officeDocument/2006/relationships/audio" Target="../media/media3.wav"/><Relationship Id="rId1" Type="http://schemas.microsoft.com/office/2007/relationships/media" Target="../media/media3.wav"/><Relationship Id="rId5" Type="http://schemas.openxmlformats.org/officeDocument/2006/relationships/image" Target="../media/image9.png"/><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0.xml"/><Relationship Id="rId2" Type="http://schemas.openxmlformats.org/officeDocument/2006/relationships/audio" Target="../media/media4.wav"/><Relationship Id="rId1" Type="http://schemas.microsoft.com/office/2007/relationships/media" Target="../media/media4.wav"/><Relationship Id="rId5" Type="http://schemas.openxmlformats.org/officeDocument/2006/relationships/image" Target="../media/image10.png"/><Relationship Id="rId4" Type="http://schemas.openxmlformats.org/officeDocument/2006/relationships/image" Target="../media/image2.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20.xml"/><Relationship Id="rId2" Type="http://schemas.openxmlformats.org/officeDocument/2006/relationships/audio" Target="../media/media5.wav"/><Relationship Id="rId1" Type="http://schemas.microsoft.com/office/2007/relationships/media" Target="../media/media5.wav"/><Relationship Id="rId4" Type="http://schemas.openxmlformats.org/officeDocument/2006/relationships/image" Target="../media/image2.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10.xml"/><Relationship Id="rId2" Type="http://schemas.openxmlformats.org/officeDocument/2006/relationships/video" Target="../media/media6.mp4"/><Relationship Id="rId1" Type="http://schemas.microsoft.com/office/2007/relationships/media" Target="../media/media6.mp4"/><Relationship Id="rId4" Type="http://schemas.openxmlformats.org/officeDocument/2006/relationships/image" Target="../media/image11.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hyperlink" Target="sonicbrand.com" TargetMode="External"/><Relationship Id="rId1" Type="http://schemas.openxmlformats.org/officeDocument/2006/relationships/slideLayout" Target="../slideLayouts/slideLayout20.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30.xml.rels><?xml version="1.0" encoding="UTF-8" standalone="yes"?>
<Relationships xmlns="http://schemas.openxmlformats.org/package/2006/relationships"><Relationship Id="rId8" Type="http://schemas.openxmlformats.org/officeDocument/2006/relationships/audio" Target="../media/media10.wav"/><Relationship Id="rId13" Type="http://schemas.openxmlformats.org/officeDocument/2006/relationships/slideLayout" Target="../slideLayouts/slideLayout20.xml"/><Relationship Id="rId3" Type="http://schemas.microsoft.com/office/2007/relationships/media" Target="../media/media8.wav"/><Relationship Id="rId7" Type="http://schemas.microsoft.com/office/2007/relationships/media" Target="../media/media10.wav"/><Relationship Id="rId12" Type="http://schemas.openxmlformats.org/officeDocument/2006/relationships/audio" Target="../media/media12.wav"/><Relationship Id="rId2" Type="http://schemas.openxmlformats.org/officeDocument/2006/relationships/audio" Target="../media/media7.wav"/><Relationship Id="rId1" Type="http://schemas.microsoft.com/office/2007/relationships/media" Target="../media/media7.wav"/><Relationship Id="rId6" Type="http://schemas.openxmlformats.org/officeDocument/2006/relationships/audio" Target="../media/media9.wav"/><Relationship Id="rId11" Type="http://schemas.microsoft.com/office/2007/relationships/media" Target="../media/media12.wav"/><Relationship Id="rId5" Type="http://schemas.microsoft.com/office/2007/relationships/media" Target="../media/media9.wav"/><Relationship Id="rId10" Type="http://schemas.openxmlformats.org/officeDocument/2006/relationships/audio" Target="../media/media11.wav"/><Relationship Id="rId4" Type="http://schemas.openxmlformats.org/officeDocument/2006/relationships/audio" Target="../media/media8.wav"/><Relationship Id="rId9" Type="http://schemas.microsoft.com/office/2007/relationships/media" Target="../media/media11.wav"/><Relationship Id="rId14" Type="http://schemas.openxmlformats.org/officeDocument/2006/relationships/image" Target="../media/image18.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hyperlink" Target="mailto:branding@phonak.com" TargetMode="External"/><Relationship Id="rId1" Type="http://schemas.openxmlformats.org/officeDocument/2006/relationships/slideLayout" Target="../slideLayouts/slideLayout20.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F87469FC-1CF9-4E82-B2CC-E35559802B7F}"/>
              </a:ext>
            </a:extLst>
          </p:cNvPr>
          <p:cNvSpPr>
            <a:spLocks noGrp="1"/>
          </p:cNvSpPr>
          <p:nvPr>
            <p:ph type="ctrTitle"/>
          </p:nvPr>
        </p:nvSpPr>
        <p:spPr>
          <a:xfrm>
            <a:off x="6780212" y="2887579"/>
            <a:ext cx="5040313" cy="720807"/>
          </a:xfrm>
        </p:spPr>
        <p:txBody>
          <a:bodyPr/>
          <a:lstStyle/>
          <a:p>
            <a:r>
              <a:rPr lang="de-CH" dirty="0"/>
              <a:t>The </a:t>
            </a:r>
            <a:r>
              <a:rPr lang="de-CH" dirty="0" err="1"/>
              <a:t>sound</a:t>
            </a:r>
            <a:r>
              <a:rPr lang="de-CH" dirty="0"/>
              <a:t> </a:t>
            </a:r>
            <a:r>
              <a:rPr lang="de-CH" dirty="0" err="1"/>
              <a:t>of</a:t>
            </a:r>
            <a:r>
              <a:rPr lang="de-CH" dirty="0"/>
              <a:t> Phonak</a:t>
            </a:r>
            <a:r>
              <a:rPr lang="en-US" baseline="-8000" dirty="0">
                <a:solidFill>
                  <a:schemeClr val="accent1"/>
                </a:solidFill>
                <a:latin typeface="Segoe UI Symbol" panose="020B0502040204020203" pitchFamily="34" charset="0"/>
                <a:ea typeface="Segoe UI Symbol" panose="020B0502040204020203" pitchFamily="34" charset="0"/>
              </a:rPr>
              <a:t></a:t>
            </a:r>
            <a:endParaRPr lang="en-US" dirty="0"/>
          </a:p>
        </p:txBody>
      </p:sp>
      <p:sp>
        <p:nvSpPr>
          <p:cNvPr id="4" name="Untertitel 3">
            <a:extLst>
              <a:ext uri="{FF2B5EF4-FFF2-40B4-BE49-F238E27FC236}">
                <a16:creationId xmlns:a16="http://schemas.microsoft.com/office/drawing/2014/main" id="{3F94ED84-9DFF-42BA-A842-D6766259E06C}"/>
              </a:ext>
            </a:extLst>
          </p:cNvPr>
          <p:cNvSpPr>
            <a:spLocks noGrp="1"/>
          </p:cNvSpPr>
          <p:nvPr>
            <p:ph type="subTitle" idx="1"/>
          </p:nvPr>
        </p:nvSpPr>
        <p:spPr/>
        <p:txBody>
          <a:bodyPr/>
          <a:lstStyle/>
          <a:p>
            <a:r>
              <a:rPr lang="en-US" dirty="0"/>
              <a:t>Sonic branding</a:t>
            </a:r>
          </a:p>
        </p:txBody>
      </p:sp>
      <p:sp>
        <p:nvSpPr>
          <p:cNvPr id="7" name="Textplatzhalter 6">
            <a:extLst>
              <a:ext uri="{FF2B5EF4-FFF2-40B4-BE49-F238E27FC236}">
                <a16:creationId xmlns:a16="http://schemas.microsoft.com/office/drawing/2014/main" id="{5BD81580-411D-4C40-BDE0-34F5327E3EC0}"/>
              </a:ext>
            </a:extLst>
          </p:cNvPr>
          <p:cNvSpPr>
            <a:spLocks noGrp="1"/>
          </p:cNvSpPr>
          <p:nvPr>
            <p:ph type="body" sz="quarter" idx="13"/>
          </p:nvPr>
        </p:nvSpPr>
        <p:spPr/>
        <p:txBody>
          <a:bodyPr/>
          <a:lstStyle/>
          <a:p>
            <a:r>
              <a:rPr lang="en-US" dirty="0"/>
              <a:t>Phonak sonic guidelines		May18th, 2022</a:t>
            </a:r>
          </a:p>
        </p:txBody>
      </p:sp>
      <p:pic>
        <p:nvPicPr>
          <p:cNvPr id="6" name="DF8AF136">
            <a:hlinkClick r:id="" action="ppaction://media"/>
            <a:extLst>
              <a:ext uri="{FF2B5EF4-FFF2-40B4-BE49-F238E27FC236}">
                <a16:creationId xmlns:a16="http://schemas.microsoft.com/office/drawing/2014/main" id="{2ADAD03A-B4DD-4439-82C0-61E23CECAB90}"/>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0440480" y="6454267"/>
            <a:ext cx="356616" cy="356616"/>
          </a:xfrm>
          <a:prstGeom prst="rect">
            <a:avLst/>
          </a:prstGeom>
        </p:spPr>
      </p:pic>
    </p:spTree>
    <p:extLst>
      <p:ext uri="{BB962C8B-B14F-4D97-AF65-F5344CB8AC3E}">
        <p14:creationId xmlns:p14="http://schemas.microsoft.com/office/powerpoint/2010/main" val="2153596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6056"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1EF01D6-25C7-434E-B4F8-3AD4451A6B5A}"/>
              </a:ext>
            </a:extLst>
          </p:cNvPr>
          <p:cNvSpPr>
            <a:spLocks noGrp="1"/>
          </p:cNvSpPr>
          <p:nvPr>
            <p:ph type="title"/>
          </p:nvPr>
        </p:nvSpPr>
        <p:spPr/>
        <p:txBody>
          <a:bodyPr/>
          <a:lstStyle/>
          <a:p>
            <a:r>
              <a:rPr lang="da-DK" dirty="0"/>
              <a:t>Contents</a:t>
            </a:r>
            <a:endParaRPr lang="en-US" dirty="0"/>
          </a:p>
        </p:txBody>
      </p:sp>
      <p:sp>
        <p:nvSpPr>
          <p:cNvPr id="3" name="Fußzeilenplatzhalter 2">
            <a:extLst>
              <a:ext uri="{FF2B5EF4-FFF2-40B4-BE49-F238E27FC236}">
                <a16:creationId xmlns:a16="http://schemas.microsoft.com/office/drawing/2014/main" id="{149121ED-FD95-441E-8D7D-6642B86E8EDE}"/>
              </a:ext>
            </a:extLst>
          </p:cNvPr>
          <p:cNvSpPr>
            <a:spLocks noGrp="1"/>
          </p:cNvSpPr>
          <p:nvPr>
            <p:ph type="ftr" sz="quarter" idx="11"/>
          </p:nvPr>
        </p:nvSpPr>
        <p:spPr/>
        <p:txBody>
          <a:bodyPr/>
          <a:lstStyle/>
          <a:p>
            <a:r>
              <a:rPr lang="en-US" dirty="0"/>
              <a:t>Phonak sonic guidelines</a:t>
            </a:r>
          </a:p>
        </p:txBody>
      </p:sp>
      <p:sp>
        <p:nvSpPr>
          <p:cNvPr id="4" name="Foliennummernplatzhalter 3">
            <a:extLst>
              <a:ext uri="{FF2B5EF4-FFF2-40B4-BE49-F238E27FC236}">
                <a16:creationId xmlns:a16="http://schemas.microsoft.com/office/drawing/2014/main" id="{7FA0AA43-4F41-4E64-AD15-B1FFC6E37BD0}"/>
              </a:ext>
            </a:extLst>
          </p:cNvPr>
          <p:cNvSpPr>
            <a:spLocks noGrp="1"/>
          </p:cNvSpPr>
          <p:nvPr>
            <p:ph type="sldNum" sz="quarter" idx="12"/>
          </p:nvPr>
        </p:nvSpPr>
        <p:spPr/>
        <p:txBody>
          <a:bodyPr/>
          <a:lstStyle/>
          <a:p>
            <a:fld id="{0A6ABA92-B65E-42F5-BB28-73DA50746AED}" type="slidenum">
              <a:rPr lang="en-US" smtClean="0"/>
              <a:pPr/>
              <a:t>2</a:t>
            </a:fld>
            <a:endParaRPr lang="en-US" dirty="0"/>
          </a:p>
        </p:txBody>
      </p:sp>
      <p:sp>
        <p:nvSpPr>
          <p:cNvPr id="17" name="Textplatzhalter 16">
            <a:extLst>
              <a:ext uri="{FF2B5EF4-FFF2-40B4-BE49-F238E27FC236}">
                <a16:creationId xmlns:a16="http://schemas.microsoft.com/office/drawing/2014/main" id="{39B1CBB8-2CB3-4D05-8123-7B562F75A495}"/>
              </a:ext>
            </a:extLst>
          </p:cNvPr>
          <p:cNvSpPr>
            <a:spLocks noGrp="1"/>
          </p:cNvSpPr>
          <p:nvPr>
            <p:ph type="body" sz="quarter" idx="17"/>
          </p:nvPr>
        </p:nvSpPr>
        <p:spPr/>
        <p:txBody>
          <a:bodyPr/>
          <a:lstStyle/>
          <a:p>
            <a:pPr marL="342900" indent="-342900">
              <a:buFont typeface="+mj-lt"/>
              <a:buAutoNum type="arabicPeriod"/>
            </a:pPr>
            <a:r>
              <a:rPr lang="en-US" dirty="0"/>
              <a:t>Why sonic branding</a:t>
            </a:r>
          </a:p>
          <a:p>
            <a:pPr marL="342900" indent="-342900">
              <a:buFont typeface="+mj-lt"/>
              <a:buAutoNum type="arabicPeriod"/>
            </a:pPr>
            <a:r>
              <a:rPr lang="en-US" dirty="0"/>
              <a:t>About the sound of Phonak</a:t>
            </a:r>
          </a:p>
          <a:p>
            <a:pPr marL="360363" indent="-360363">
              <a:buFont typeface="+mj-lt"/>
              <a:buAutoNum type="arabicPeriod"/>
            </a:pPr>
            <a:r>
              <a:rPr lang="en-US" dirty="0"/>
              <a:t>- Phonak music- Phonak music</a:t>
            </a:r>
          </a:p>
          <a:p>
            <a:pPr indent="360363"/>
            <a:r>
              <a:rPr lang="en-US" dirty="0"/>
              <a:t>- Phonak voice profile</a:t>
            </a:r>
          </a:p>
          <a:p>
            <a:pPr indent="360363"/>
            <a:r>
              <a:rPr lang="en-US" dirty="0"/>
              <a:t>- Phonak video outro</a:t>
            </a:r>
          </a:p>
          <a:p>
            <a:pPr>
              <a:tabLst>
                <a:tab pos="0" algn="l"/>
              </a:tabLst>
            </a:pPr>
            <a:r>
              <a:rPr lang="en-US" dirty="0">
                <a:solidFill>
                  <a:schemeClr val="accent1"/>
                </a:solidFill>
              </a:rPr>
              <a:t>4.    </a:t>
            </a:r>
            <a:r>
              <a:rPr lang="en-US" dirty="0"/>
              <a:t>F.A.Qs</a:t>
            </a:r>
          </a:p>
        </p:txBody>
      </p:sp>
      <p:pic>
        <p:nvPicPr>
          <p:cNvPr id="20" name="Picture 19" descr="Icon&#10;&#10;Description automatically generated">
            <a:extLst>
              <a:ext uri="{FF2B5EF4-FFF2-40B4-BE49-F238E27FC236}">
                <a16:creationId xmlns:a16="http://schemas.microsoft.com/office/drawing/2014/main" id="{DDE199A3-DCD6-4D43-9486-93AFC8F3337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26045" y="1238865"/>
            <a:ext cx="4812890" cy="4812890"/>
          </a:xfrm>
          <a:prstGeom prst="rect">
            <a:avLst/>
          </a:prstGeom>
        </p:spPr>
      </p:pic>
    </p:spTree>
    <p:extLst>
      <p:ext uri="{BB962C8B-B14F-4D97-AF65-F5344CB8AC3E}">
        <p14:creationId xmlns:p14="http://schemas.microsoft.com/office/powerpoint/2010/main" val="2162636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ußzeilenplatzhalter 1">
            <a:extLst>
              <a:ext uri="{FF2B5EF4-FFF2-40B4-BE49-F238E27FC236}">
                <a16:creationId xmlns:a16="http://schemas.microsoft.com/office/drawing/2014/main" id="{69A3FA68-9C35-4C33-B2FC-33219B5C880B}"/>
              </a:ext>
            </a:extLst>
          </p:cNvPr>
          <p:cNvSpPr>
            <a:spLocks noGrp="1"/>
          </p:cNvSpPr>
          <p:nvPr>
            <p:ph type="ftr" sz="quarter" idx="11"/>
          </p:nvPr>
        </p:nvSpPr>
        <p:spPr/>
        <p:txBody>
          <a:bodyPr/>
          <a:lstStyle/>
          <a:p>
            <a:r>
              <a:rPr lang="en-US" dirty="0"/>
              <a:t>Phonak sonic guidelines</a:t>
            </a:r>
          </a:p>
        </p:txBody>
      </p:sp>
      <p:sp>
        <p:nvSpPr>
          <p:cNvPr id="3" name="Foliennummernplatzhalter 2">
            <a:extLst>
              <a:ext uri="{FF2B5EF4-FFF2-40B4-BE49-F238E27FC236}">
                <a16:creationId xmlns:a16="http://schemas.microsoft.com/office/drawing/2014/main" id="{ADFB4AF1-3806-4F96-BA4E-CA74BCC3C61A}"/>
              </a:ext>
            </a:extLst>
          </p:cNvPr>
          <p:cNvSpPr>
            <a:spLocks noGrp="1"/>
          </p:cNvSpPr>
          <p:nvPr>
            <p:ph type="sldNum" sz="quarter" idx="12"/>
          </p:nvPr>
        </p:nvSpPr>
        <p:spPr/>
        <p:txBody>
          <a:bodyPr/>
          <a:lstStyle/>
          <a:p>
            <a:fld id="{0A6ABA92-B65E-42F5-BB28-73DA50746AED}" type="slidenum">
              <a:rPr lang="en-US" smtClean="0"/>
              <a:pPr/>
              <a:t>3</a:t>
            </a:fld>
            <a:endParaRPr lang="en-US" dirty="0"/>
          </a:p>
        </p:txBody>
      </p:sp>
      <p:sp>
        <p:nvSpPr>
          <p:cNvPr id="4" name="Titel 3">
            <a:extLst>
              <a:ext uri="{FF2B5EF4-FFF2-40B4-BE49-F238E27FC236}">
                <a16:creationId xmlns:a16="http://schemas.microsoft.com/office/drawing/2014/main" id="{254A5365-CBAA-4B63-8708-93987D5613BB}"/>
              </a:ext>
            </a:extLst>
          </p:cNvPr>
          <p:cNvSpPr>
            <a:spLocks noGrp="1"/>
          </p:cNvSpPr>
          <p:nvPr>
            <p:ph type="title"/>
          </p:nvPr>
        </p:nvSpPr>
        <p:spPr>
          <a:xfrm>
            <a:off x="658813" y="701342"/>
            <a:ext cx="6457866" cy="890921"/>
          </a:xfrm>
        </p:spPr>
        <p:txBody>
          <a:bodyPr/>
          <a:lstStyle/>
          <a:p>
            <a:r>
              <a:rPr lang="en-US" dirty="0"/>
              <a:t>Why sonic branding is important for Phonak</a:t>
            </a:r>
          </a:p>
        </p:txBody>
      </p:sp>
      <p:sp>
        <p:nvSpPr>
          <p:cNvPr id="6" name="Inhaltsplatzhalter 5">
            <a:extLst>
              <a:ext uri="{FF2B5EF4-FFF2-40B4-BE49-F238E27FC236}">
                <a16:creationId xmlns:a16="http://schemas.microsoft.com/office/drawing/2014/main" id="{AECBCCD6-02F7-469D-9DDA-0565586EACF2}"/>
              </a:ext>
            </a:extLst>
          </p:cNvPr>
          <p:cNvSpPr>
            <a:spLocks noGrp="1"/>
          </p:cNvSpPr>
          <p:nvPr>
            <p:ph idx="17"/>
          </p:nvPr>
        </p:nvSpPr>
        <p:spPr/>
        <p:txBody>
          <a:bodyPr/>
          <a:lstStyle/>
          <a:p>
            <a:r>
              <a:rPr lang="en-US" b="1" dirty="0"/>
              <a:t>Audio is at the heart of everything we do </a:t>
            </a:r>
            <a:r>
              <a:rPr lang="en-US" dirty="0"/>
              <a:t>and using the power of music, voice and sound, we can create unique and unforgettable moments and experiences that empower our audience, connecting them to what they truly value.</a:t>
            </a:r>
          </a:p>
          <a:p>
            <a:r>
              <a:rPr lang="en-US" b="1" dirty="0"/>
              <a:t>Great brands engage rationally and emotionally</a:t>
            </a:r>
            <a:r>
              <a:rPr lang="en-US" dirty="0"/>
              <a:t>, and we can take our brand to the next level.</a:t>
            </a:r>
          </a:p>
          <a:p>
            <a:r>
              <a:rPr lang="en-US" dirty="0"/>
              <a:t>These are not only the audible ways in which we want Phonak to be heard, but fundamentally </a:t>
            </a:r>
            <a:r>
              <a:rPr lang="en-US" b="1" dirty="0"/>
              <a:t>define how we want our audience to feel.</a:t>
            </a:r>
          </a:p>
          <a:p>
            <a:endParaRPr lang="en-US" dirty="0"/>
          </a:p>
        </p:txBody>
      </p:sp>
      <p:pic>
        <p:nvPicPr>
          <p:cNvPr id="10" name="Picture 9" descr="Icon&#10;&#10;Description automatically generated">
            <a:extLst>
              <a:ext uri="{FF2B5EF4-FFF2-40B4-BE49-F238E27FC236}">
                <a16:creationId xmlns:a16="http://schemas.microsoft.com/office/drawing/2014/main" id="{5D32923B-514F-4261-8988-C7E4621B380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30844" y="1533831"/>
            <a:ext cx="4665407" cy="4665407"/>
          </a:xfrm>
          <a:prstGeom prst="rect">
            <a:avLst/>
          </a:prstGeom>
        </p:spPr>
      </p:pic>
    </p:spTree>
    <p:extLst>
      <p:ext uri="{BB962C8B-B14F-4D97-AF65-F5344CB8AC3E}">
        <p14:creationId xmlns:p14="http://schemas.microsoft.com/office/powerpoint/2010/main" val="13575063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ußzeilenplatzhalter 1">
            <a:extLst>
              <a:ext uri="{FF2B5EF4-FFF2-40B4-BE49-F238E27FC236}">
                <a16:creationId xmlns:a16="http://schemas.microsoft.com/office/drawing/2014/main" id="{69A3FA68-9C35-4C33-B2FC-33219B5C880B}"/>
              </a:ext>
            </a:extLst>
          </p:cNvPr>
          <p:cNvSpPr>
            <a:spLocks noGrp="1"/>
          </p:cNvSpPr>
          <p:nvPr>
            <p:ph type="ftr" sz="quarter" idx="11"/>
          </p:nvPr>
        </p:nvSpPr>
        <p:spPr/>
        <p:txBody>
          <a:bodyPr/>
          <a:lstStyle/>
          <a:p>
            <a:r>
              <a:rPr lang="en-US" dirty="0"/>
              <a:t>Phonak sonic guidelines</a:t>
            </a:r>
          </a:p>
        </p:txBody>
      </p:sp>
      <p:sp>
        <p:nvSpPr>
          <p:cNvPr id="3" name="Foliennummernplatzhalter 2">
            <a:extLst>
              <a:ext uri="{FF2B5EF4-FFF2-40B4-BE49-F238E27FC236}">
                <a16:creationId xmlns:a16="http://schemas.microsoft.com/office/drawing/2014/main" id="{ADFB4AF1-3806-4F96-BA4E-CA74BCC3C61A}"/>
              </a:ext>
            </a:extLst>
          </p:cNvPr>
          <p:cNvSpPr>
            <a:spLocks noGrp="1"/>
          </p:cNvSpPr>
          <p:nvPr>
            <p:ph type="sldNum" sz="quarter" idx="12"/>
          </p:nvPr>
        </p:nvSpPr>
        <p:spPr/>
        <p:txBody>
          <a:bodyPr/>
          <a:lstStyle/>
          <a:p>
            <a:fld id="{0A6ABA92-B65E-42F5-BB28-73DA50746AED}" type="slidenum">
              <a:rPr lang="en-US" smtClean="0"/>
              <a:pPr/>
              <a:t>4</a:t>
            </a:fld>
            <a:endParaRPr lang="en-US" dirty="0"/>
          </a:p>
        </p:txBody>
      </p:sp>
      <p:sp>
        <p:nvSpPr>
          <p:cNvPr id="4" name="Titel 3">
            <a:extLst>
              <a:ext uri="{FF2B5EF4-FFF2-40B4-BE49-F238E27FC236}">
                <a16:creationId xmlns:a16="http://schemas.microsoft.com/office/drawing/2014/main" id="{254A5365-CBAA-4B63-8708-93987D5613BB}"/>
              </a:ext>
            </a:extLst>
          </p:cNvPr>
          <p:cNvSpPr>
            <a:spLocks noGrp="1"/>
          </p:cNvSpPr>
          <p:nvPr>
            <p:ph type="title"/>
          </p:nvPr>
        </p:nvSpPr>
        <p:spPr>
          <a:xfrm>
            <a:off x="658813" y="701342"/>
            <a:ext cx="6457866" cy="890921"/>
          </a:xfrm>
        </p:spPr>
        <p:txBody>
          <a:bodyPr/>
          <a:lstStyle/>
          <a:p>
            <a:r>
              <a:rPr lang="en-US" dirty="0"/>
              <a:t>Why sonic branding is important for Phonak</a:t>
            </a:r>
          </a:p>
        </p:txBody>
      </p:sp>
      <p:sp>
        <p:nvSpPr>
          <p:cNvPr id="7" name="Textplatzhalter 6">
            <a:extLst>
              <a:ext uri="{FF2B5EF4-FFF2-40B4-BE49-F238E27FC236}">
                <a16:creationId xmlns:a16="http://schemas.microsoft.com/office/drawing/2014/main" id="{9911C13D-A03D-4CE2-9AC3-DBD52CBACB80}"/>
              </a:ext>
            </a:extLst>
          </p:cNvPr>
          <p:cNvSpPr>
            <a:spLocks noGrp="1"/>
          </p:cNvSpPr>
          <p:nvPr>
            <p:ph type="body" sz="quarter" idx="17"/>
          </p:nvPr>
        </p:nvSpPr>
        <p:spPr>
          <a:xfrm>
            <a:off x="658813" y="2420939"/>
            <a:ext cx="4645025" cy="1659448"/>
          </a:xfrm>
        </p:spPr>
        <p:txBody>
          <a:bodyPr/>
          <a:lstStyle/>
          <a:p>
            <a:r>
              <a:rPr lang="en-US" dirty="0"/>
              <a:t>In a study on the impact of branded assets conducted by IPSOS in 2020, results indicated that sonic branding assets were </a:t>
            </a:r>
            <a:r>
              <a:rPr lang="en-US" b="1" dirty="0"/>
              <a:t>8.5X </a:t>
            </a:r>
            <a:r>
              <a:rPr lang="en-US" dirty="0"/>
              <a:t>more likely to appear on high performing creative - better than any other branded asset in the study.</a:t>
            </a:r>
          </a:p>
          <a:p>
            <a:endParaRPr lang="de-CH" dirty="0"/>
          </a:p>
        </p:txBody>
      </p:sp>
      <p:grpSp>
        <p:nvGrpSpPr>
          <p:cNvPr id="11" name="Group 6">
            <a:extLst>
              <a:ext uri="{FF2B5EF4-FFF2-40B4-BE49-F238E27FC236}">
                <a16:creationId xmlns:a16="http://schemas.microsoft.com/office/drawing/2014/main" id="{D5EC11F8-A1E8-4FD2-927C-4DE72D3C0A1D}"/>
              </a:ext>
            </a:extLst>
          </p:cNvPr>
          <p:cNvGrpSpPr/>
          <p:nvPr/>
        </p:nvGrpSpPr>
        <p:grpSpPr>
          <a:xfrm>
            <a:off x="6333391" y="136050"/>
            <a:ext cx="5718317" cy="6068464"/>
            <a:chOff x="5637228" y="-35731"/>
            <a:chExt cx="6183944" cy="6411745"/>
          </a:xfrm>
        </p:grpSpPr>
        <p:grpSp>
          <p:nvGrpSpPr>
            <p:cNvPr id="12" name="Group 33">
              <a:extLst>
                <a:ext uri="{FF2B5EF4-FFF2-40B4-BE49-F238E27FC236}">
                  <a16:creationId xmlns:a16="http://schemas.microsoft.com/office/drawing/2014/main" id="{CA81E4A5-FA9B-478A-A6A0-85995A9A230A}"/>
                </a:ext>
              </a:extLst>
            </p:cNvPr>
            <p:cNvGrpSpPr/>
            <p:nvPr/>
          </p:nvGrpSpPr>
          <p:grpSpPr>
            <a:xfrm>
              <a:off x="6120434" y="1417924"/>
              <a:ext cx="5700738" cy="4842455"/>
              <a:chOff x="4918413" y="1006228"/>
              <a:chExt cx="6955123" cy="5122818"/>
            </a:xfrm>
          </p:grpSpPr>
          <p:pic>
            <p:nvPicPr>
              <p:cNvPr id="15" name="Picture 34" descr="Timeline&#10;&#10;Description automatically generated">
                <a:extLst>
                  <a:ext uri="{FF2B5EF4-FFF2-40B4-BE49-F238E27FC236}">
                    <a16:creationId xmlns:a16="http://schemas.microsoft.com/office/drawing/2014/main" id="{1CE08676-BCB7-4080-BED3-704CECF802EC}"/>
                  </a:ext>
                </a:extLst>
              </p:cNvPr>
              <p:cNvPicPr>
                <a:picLocks noChangeAspect="1"/>
              </p:cNvPicPr>
              <p:nvPr/>
            </p:nvPicPr>
            <p:blipFill rotWithShape="1">
              <a:blip r:embed="rId2"/>
              <a:srcRect l="8005" t="796" b="4992"/>
              <a:stretch/>
            </p:blipFill>
            <p:spPr>
              <a:xfrm>
                <a:off x="4918413" y="1006228"/>
                <a:ext cx="6955123" cy="4807540"/>
              </a:xfrm>
              <a:prstGeom prst="rect">
                <a:avLst/>
              </a:prstGeom>
            </p:spPr>
          </p:pic>
          <p:sp>
            <p:nvSpPr>
              <p:cNvPr id="16" name="Rectangle 35">
                <a:extLst>
                  <a:ext uri="{FF2B5EF4-FFF2-40B4-BE49-F238E27FC236}">
                    <a16:creationId xmlns:a16="http://schemas.microsoft.com/office/drawing/2014/main" id="{6CC0193F-3055-4448-A9C6-EE5871E2E1C1}"/>
                  </a:ext>
                </a:extLst>
              </p:cNvPr>
              <p:cNvSpPr/>
              <p:nvPr/>
            </p:nvSpPr>
            <p:spPr>
              <a:xfrm>
                <a:off x="9933709" y="5888181"/>
                <a:ext cx="1246909" cy="2408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3" name="Rectangle 36">
              <a:extLst>
                <a:ext uri="{FF2B5EF4-FFF2-40B4-BE49-F238E27FC236}">
                  <a16:creationId xmlns:a16="http://schemas.microsoft.com/office/drawing/2014/main" id="{BBB5226E-6F6A-4EEA-AD6B-C09212AFD4AC}"/>
                </a:ext>
              </a:extLst>
            </p:cNvPr>
            <p:cNvSpPr/>
            <p:nvPr/>
          </p:nvSpPr>
          <p:spPr>
            <a:xfrm>
              <a:off x="7668977" y="5973384"/>
              <a:ext cx="2776369" cy="402630"/>
            </a:xfrm>
            <a:prstGeom prst="rect">
              <a:avLst/>
            </a:prstGeom>
          </p:spPr>
          <p:txBody>
            <a:bodyPr wrap="square">
              <a:spAutoFit/>
            </a:bodyPr>
            <a:lstStyle/>
            <a:p>
              <a:pPr algn="ctr"/>
              <a:r>
                <a:rPr lang="en-US" b="1" dirty="0">
                  <a:cs typeface="Rubik" panose="02000604000000020004" pitchFamily="2" charset="-79"/>
                </a:rPr>
                <a:t>Frequency of using</a:t>
              </a:r>
              <a:endParaRPr lang="es-ES" dirty="0">
                <a:cs typeface="Rubik" panose="02000604000000020004" pitchFamily="2" charset="-79"/>
              </a:endParaRPr>
            </a:p>
          </p:txBody>
        </p:sp>
        <p:sp>
          <p:nvSpPr>
            <p:cNvPr id="14" name="Rectangle 37">
              <a:extLst>
                <a:ext uri="{FF2B5EF4-FFF2-40B4-BE49-F238E27FC236}">
                  <a16:creationId xmlns:a16="http://schemas.microsoft.com/office/drawing/2014/main" id="{A9947A9B-74BC-4EA4-8477-39B77625C860}"/>
                </a:ext>
              </a:extLst>
            </p:cNvPr>
            <p:cNvSpPr/>
            <p:nvPr/>
          </p:nvSpPr>
          <p:spPr>
            <a:xfrm rot="16200000">
              <a:off x="2995824" y="2605673"/>
              <a:ext cx="5685439" cy="402631"/>
            </a:xfrm>
            <a:prstGeom prst="rect">
              <a:avLst/>
            </a:prstGeom>
          </p:spPr>
          <p:txBody>
            <a:bodyPr wrap="square">
              <a:spAutoFit/>
            </a:bodyPr>
            <a:lstStyle/>
            <a:p>
              <a:r>
                <a:rPr lang="en-US" b="1" dirty="0">
                  <a:latin typeface="+mj-lt"/>
                  <a:cs typeface="Rubik" panose="02000604000000020004" pitchFamily="2" charset="-79"/>
                </a:rPr>
                <a:t>Presence in high-performing ads</a:t>
              </a:r>
              <a:endParaRPr lang="es-ES" dirty="0">
                <a:latin typeface="+mj-lt"/>
                <a:cs typeface="Rubik" panose="02000604000000020004" pitchFamily="2" charset="-79"/>
              </a:endParaRPr>
            </a:p>
          </p:txBody>
        </p:sp>
      </p:grpSp>
      <p:sp>
        <p:nvSpPr>
          <p:cNvPr id="17" name="Textplatzhalter 4">
            <a:extLst>
              <a:ext uri="{FF2B5EF4-FFF2-40B4-BE49-F238E27FC236}">
                <a16:creationId xmlns:a16="http://schemas.microsoft.com/office/drawing/2014/main" id="{8DF0C6D8-2518-4A2D-BFC4-A2D5AD15AE58}"/>
              </a:ext>
            </a:extLst>
          </p:cNvPr>
          <p:cNvSpPr>
            <a:spLocks noGrp="1"/>
          </p:cNvSpPr>
          <p:nvPr>
            <p:ph type="body" sz="quarter" idx="13"/>
          </p:nvPr>
        </p:nvSpPr>
        <p:spPr>
          <a:xfrm>
            <a:off x="658813" y="6129338"/>
            <a:ext cx="4645025" cy="503237"/>
          </a:xfrm>
        </p:spPr>
        <p:txBody>
          <a:bodyPr/>
          <a:lstStyle/>
          <a:p>
            <a:r>
              <a:rPr lang="en-US" dirty="0"/>
              <a:t>Source: IPSOS Creative Excellence. Video Ad meta-analysis. Sample 2,015 USA</a:t>
            </a:r>
          </a:p>
        </p:txBody>
      </p:sp>
    </p:spTree>
    <p:extLst>
      <p:ext uri="{BB962C8B-B14F-4D97-AF65-F5344CB8AC3E}">
        <p14:creationId xmlns:p14="http://schemas.microsoft.com/office/powerpoint/2010/main" val="14562065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F02804C-522D-4E54-9E3D-F44B0F77D3F0}"/>
              </a:ext>
            </a:extLst>
          </p:cNvPr>
          <p:cNvSpPr>
            <a:spLocks noGrp="1"/>
          </p:cNvSpPr>
          <p:nvPr>
            <p:ph type="title"/>
          </p:nvPr>
        </p:nvSpPr>
        <p:spPr/>
        <p:txBody>
          <a:bodyPr/>
          <a:lstStyle/>
          <a:p>
            <a:r>
              <a:rPr lang="en-US" dirty="0"/>
              <a:t>Why sonic branding is important for Phonak</a:t>
            </a:r>
          </a:p>
        </p:txBody>
      </p:sp>
      <p:sp>
        <p:nvSpPr>
          <p:cNvPr id="3" name="Fußzeilenplatzhalter 2">
            <a:extLst>
              <a:ext uri="{FF2B5EF4-FFF2-40B4-BE49-F238E27FC236}">
                <a16:creationId xmlns:a16="http://schemas.microsoft.com/office/drawing/2014/main" id="{85C305E5-FB3D-4FC2-90DA-0B3271EA1BB9}"/>
              </a:ext>
            </a:extLst>
          </p:cNvPr>
          <p:cNvSpPr>
            <a:spLocks noGrp="1"/>
          </p:cNvSpPr>
          <p:nvPr>
            <p:ph type="ftr" sz="quarter" idx="11"/>
          </p:nvPr>
        </p:nvSpPr>
        <p:spPr/>
        <p:txBody>
          <a:bodyPr/>
          <a:lstStyle/>
          <a:p>
            <a:r>
              <a:rPr lang="en-US"/>
              <a:t>Phonak sonic guidelines</a:t>
            </a:r>
            <a:endParaRPr lang="en-US" dirty="0"/>
          </a:p>
        </p:txBody>
      </p:sp>
      <p:sp>
        <p:nvSpPr>
          <p:cNvPr id="4" name="Foliennummernplatzhalter 3">
            <a:extLst>
              <a:ext uri="{FF2B5EF4-FFF2-40B4-BE49-F238E27FC236}">
                <a16:creationId xmlns:a16="http://schemas.microsoft.com/office/drawing/2014/main" id="{45B6A0E3-C8BD-4F15-AD95-64A8FB85A766}"/>
              </a:ext>
            </a:extLst>
          </p:cNvPr>
          <p:cNvSpPr>
            <a:spLocks noGrp="1"/>
          </p:cNvSpPr>
          <p:nvPr>
            <p:ph type="sldNum" sz="quarter" idx="12"/>
          </p:nvPr>
        </p:nvSpPr>
        <p:spPr/>
        <p:txBody>
          <a:bodyPr/>
          <a:lstStyle/>
          <a:p>
            <a:fld id="{0A6ABA92-B65E-42F5-BB28-73DA50746AED}" type="slidenum">
              <a:rPr lang="en-US" smtClean="0"/>
              <a:pPr/>
              <a:t>5</a:t>
            </a:fld>
            <a:endParaRPr lang="en-US" dirty="0"/>
          </a:p>
        </p:txBody>
      </p:sp>
      <p:sp>
        <p:nvSpPr>
          <p:cNvPr id="6" name="Inhaltsplatzhalter 5">
            <a:extLst>
              <a:ext uri="{FF2B5EF4-FFF2-40B4-BE49-F238E27FC236}">
                <a16:creationId xmlns:a16="http://schemas.microsoft.com/office/drawing/2014/main" id="{8536ABF8-C736-44FC-AE55-53C24DDDD3C1}"/>
              </a:ext>
            </a:extLst>
          </p:cNvPr>
          <p:cNvSpPr>
            <a:spLocks noGrp="1"/>
          </p:cNvSpPr>
          <p:nvPr>
            <p:ph idx="17"/>
          </p:nvPr>
        </p:nvSpPr>
        <p:spPr>
          <a:xfrm>
            <a:off x="6383337" y="2420938"/>
            <a:ext cx="5437187" cy="3708400"/>
          </a:xfrm>
        </p:spPr>
        <p:txBody>
          <a:bodyPr/>
          <a:lstStyle/>
          <a:p>
            <a:r>
              <a:rPr lang="en-US" b="1" dirty="0"/>
              <a:t>It saves money and increases efficiency </a:t>
            </a:r>
          </a:p>
          <a:p>
            <a:r>
              <a:rPr lang="en-US" dirty="0"/>
              <a:t>We own the Sound of Phonak. </a:t>
            </a:r>
            <a:r>
              <a:rPr lang="en-US" b="1" dirty="0"/>
              <a:t>With the assets stored in one place, using the </a:t>
            </a:r>
            <a:r>
              <a:rPr lang="en-US" b="1" dirty="0" err="1"/>
              <a:t>the</a:t>
            </a:r>
            <a:r>
              <a:rPr lang="en-US" b="1" dirty="0"/>
              <a:t> Sound of Phonak will save you time and money. </a:t>
            </a:r>
          </a:p>
          <a:p>
            <a:endParaRPr lang="en-US" dirty="0"/>
          </a:p>
        </p:txBody>
      </p:sp>
      <p:sp>
        <p:nvSpPr>
          <p:cNvPr id="7" name="Textplatzhalter 6">
            <a:extLst>
              <a:ext uri="{FF2B5EF4-FFF2-40B4-BE49-F238E27FC236}">
                <a16:creationId xmlns:a16="http://schemas.microsoft.com/office/drawing/2014/main" id="{6C799932-D144-4CA8-A328-6B58E55D12E5}"/>
              </a:ext>
            </a:extLst>
          </p:cNvPr>
          <p:cNvSpPr txBox="1">
            <a:spLocks/>
          </p:cNvSpPr>
          <p:nvPr/>
        </p:nvSpPr>
        <p:spPr>
          <a:xfrm>
            <a:off x="658813" y="2420939"/>
            <a:ext cx="5149851" cy="3708400"/>
          </a:xfrm>
          <a:prstGeom prst="rect">
            <a:avLst/>
          </a:prstGeom>
        </p:spPr>
        <p:txBody>
          <a:bodyPr vert="horz" lIns="0" tIns="0" rIns="0" bIns="0" rtlCol="0">
            <a:noAutofit/>
          </a:bodyPr>
          <a:lstStyle>
            <a:lvl1pPr marL="0" indent="0" algn="l" defTabSz="914400" rtl="0" eaLnBrk="1" latinLnBrk="0" hangingPunct="1">
              <a:lnSpc>
                <a:spcPts val="2000"/>
              </a:lnSpc>
              <a:spcBef>
                <a:spcPts val="1000"/>
              </a:spcBef>
              <a:buClr>
                <a:schemeClr val="accent1"/>
              </a:buClr>
              <a:buFont typeface="Segoe UI Symbol" panose="020B0502040204020203" pitchFamily="34" charset="0"/>
              <a:buNone/>
              <a:defRPr sz="1600" kern="1200">
                <a:solidFill>
                  <a:schemeClr val="tx1"/>
                </a:solidFill>
                <a:latin typeface="+mn-lt"/>
                <a:ea typeface="+mn-ea"/>
                <a:cs typeface="+mn-cs"/>
              </a:defRPr>
            </a:lvl1pPr>
            <a:lvl2pPr marL="270000" indent="-270000" algn="l" defTabSz="914400" rtl="0" eaLnBrk="1" latinLnBrk="0" hangingPunct="1">
              <a:lnSpc>
                <a:spcPts val="2000"/>
              </a:lnSpc>
              <a:spcBef>
                <a:spcPts val="1000"/>
              </a:spcBef>
              <a:buClr>
                <a:schemeClr val="accent1"/>
              </a:buClr>
              <a:buFont typeface="Segoe UI Symbol" panose="020B0502040204020203" pitchFamily="34" charset="0"/>
              <a:buChar char=""/>
              <a:defRPr sz="1600" kern="1200">
                <a:solidFill>
                  <a:schemeClr val="tx1"/>
                </a:solidFill>
                <a:latin typeface="+mn-lt"/>
                <a:ea typeface="+mn-ea"/>
                <a:cs typeface="+mn-cs"/>
              </a:defRPr>
            </a:lvl2pPr>
            <a:lvl3pPr marL="540000" indent="-270000" algn="l" defTabSz="914400" rtl="0" eaLnBrk="1" latinLnBrk="0" hangingPunct="1">
              <a:lnSpc>
                <a:spcPts val="2000"/>
              </a:lnSpc>
              <a:spcBef>
                <a:spcPts val="1000"/>
              </a:spcBef>
              <a:buClr>
                <a:schemeClr val="accent1"/>
              </a:buClr>
              <a:buFont typeface="Segoe UI Symbol" panose="020B0502040204020203" pitchFamily="34" charset="0"/>
              <a:buChar char=""/>
              <a:defRPr sz="1600" kern="1200">
                <a:solidFill>
                  <a:schemeClr val="tx1"/>
                </a:solidFill>
                <a:latin typeface="+mn-lt"/>
                <a:ea typeface="+mn-ea"/>
                <a:cs typeface="+mn-cs"/>
              </a:defRPr>
            </a:lvl3pPr>
            <a:lvl4pPr marL="810000" indent="-270000" algn="l" defTabSz="914400" rtl="0" eaLnBrk="1" latinLnBrk="0" hangingPunct="1">
              <a:lnSpc>
                <a:spcPts val="2000"/>
              </a:lnSpc>
              <a:spcBef>
                <a:spcPts val="1000"/>
              </a:spcBef>
              <a:buClr>
                <a:schemeClr val="accent1"/>
              </a:buClr>
              <a:buFont typeface="Segoe UI Symbol" panose="020B0502040204020203" pitchFamily="34" charset="0"/>
              <a:buChar char=""/>
              <a:defRPr sz="1600" kern="1200">
                <a:solidFill>
                  <a:schemeClr val="tx1"/>
                </a:solidFill>
                <a:latin typeface="+mn-lt"/>
                <a:ea typeface="+mn-ea"/>
                <a:cs typeface="+mn-cs"/>
              </a:defRPr>
            </a:lvl4pPr>
            <a:lvl5pPr marL="1080000" indent="-270000" algn="l" defTabSz="914400" rtl="0" eaLnBrk="1" latinLnBrk="0" hangingPunct="1">
              <a:lnSpc>
                <a:spcPts val="2000"/>
              </a:lnSpc>
              <a:spcBef>
                <a:spcPts val="1000"/>
              </a:spcBef>
              <a:buClr>
                <a:schemeClr val="accent1"/>
              </a:buClr>
              <a:buFont typeface="Segoe UI Symbol" panose="020B0502040204020203"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de-CH" dirty="0"/>
          </a:p>
        </p:txBody>
      </p:sp>
      <p:sp>
        <p:nvSpPr>
          <p:cNvPr id="8" name="Inhaltsplatzhalter 5">
            <a:extLst>
              <a:ext uri="{FF2B5EF4-FFF2-40B4-BE49-F238E27FC236}">
                <a16:creationId xmlns:a16="http://schemas.microsoft.com/office/drawing/2014/main" id="{50341204-FF8C-4A88-9F81-7ECBCB7DECC7}"/>
              </a:ext>
            </a:extLst>
          </p:cNvPr>
          <p:cNvSpPr txBox="1">
            <a:spLocks/>
          </p:cNvSpPr>
          <p:nvPr/>
        </p:nvSpPr>
        <p:spPr>
          <a:xfrm>
            <a:off x="658813" y="2420939"/>
            <a:ext cx="5149851" cy="3708400"/>
          </a:xfrm>
          <a:prstGeom prst="rect">
            <a:avLst/>
          </a:prstGeom>
        </p:spPr>
        <p:txBody>
          <a:bodyPr vert="horz" lIns="0" tIns="0" rIns="0" bIns="0" rtlCol="0">
            <a:noAutofit/>
          </a:bodyPr>
          <a:lstStyle>
            <a:lvl1pPr marL="0" indent="0" algn="l" defTabSz="914400" rtl="0" eaLnBrk="1" latinLnBrk="0" hangingPunct="1">
              <a:lnSpc>
                <a:spcPts val="2000"/>
              </a:lnSpc>
              <a:spcBef>
                <a:spcPts val="1000"/>
              </a:spcBef>
              <a:buClr>
                <a:schemeClr val="accent1"/>
              </a:buClr>
              <a:buFont typeface="Segoe UI Symbol" panose="020B0502040204020203" pitchFamily="34" charset="0"/>
              <a:buNone/>
              <a:defRPr sz="1600" kern="1200">
                <a:solidFill>
                  <a:schemeClr val="tx1"/>
                </a:solidFill>
                <a:latin typeface="+mn-lt"/>
                <a:ea typeface="+mn-ea"/>
                <a:cs typeface="+mn-cs"/>
              </a:defRPr>
            </a:lvl1pPr>
            <a:lvl2pPr marL="270000" indent="-270000" algn="l" defTabSz="914400" rtl="0" eaLnBrk="1" latinLnBrk="0" hangingPunct="1">
              <a:lnSpc>
                <a:spcPts val="2000"/>
              </a:lnSpc>
              <a:spcBef>
                <a:spcPts val="1000"/>
              </a:spcBef>
              <a:buClr>
                <a:schemeClr val="accent1"/>
              </a:buClr>
              <a:buFont typeface="Segoe UI Symbol" panose="020B0502040204020203" pitchFamily="34" charset="0"/>
              <a:buChar char=""/>
              <a:defRPr sz="1600" kern="1200">
                <a:solidFill>
                  <a:schemeClr val="tx1"/>
                </a:solidFill>
                <a:latin typeface="+mn-lt"/>
                <a:ea typeface="+mn-ea"/>
                <a:cs typeface="+mn-cs"/>
              </a:defRPr>
            </a:lvl2pPr>
            <a:lvl3pPr marL="540000" indent="-270000" algn="l" defTabSz="914400" rtl="0" eaLnBrk="1" latinLnBrk="0" hangingPunct="1">
              <a:lnSpc>
                <a:spcPts val="2000"/>
              </a:lnSpc>
              <a:spcBef>
                <a:spcPts val="1000"/>
              </a:spcBef>
              <a:buClr>
                <a:schemeClr val="accent1"/>
              </a:buClr>
              <a:buFont typeface="Segoe UI Symbol" panose="020B0502040204020203" pitchFamily="34" charset="0"/>
              <a:buChar char=""/>
              <a:defRPr sz="1600" kern="1200">
                <a:solidFill>
                  <a:schemeClr val="tx1"/>
                </a:solidFill>
                <a:latin typeface="+mn-lt"/>
                <a:ea typeface="+mn-ea"/>
                <a:cs typeface="+mn-cs"/>
              </a:defRPr>
            </a:lvl3pPr>
            <a:lvl4pPr marL="810000" indent="-270000" algn="l" defTabSz="914400" rtl="0" eaLnBrk="1" latinLnBrk="0" hangingPunct="1">
              <a:lnSpc>
                <a:spcPts val="2000"/>
              </a:lnSpc>
              <a:spcBef>
                <a:spcPts val="1000"/>
              </a:spcBef>
              <a:buClr>
                <a:schemeClr val="accent1"/>
              </a:buClr>
              <a:buFont typeface="Segoe UI Symbol" panose="020B0502040204020203" pitchFamily="34" charset="0"/>
              <a:buChar char=""/>
              <a:defRPr sz="1600" kern="1200">
                <a:solidFill>
                  <a:schemeClr val="tx1"/>
                </a:solidFill>
                <a:latin typeface="+mn-lt"/>
                <a:ea typeface="+mn-ea"/>
                <a:cs typeface="+mn-cs"/>
              </a:defRPr>
            </a:lvl4pPr>
            <a:lvl5pPr marL="1080000" indent="-270000" algn="l" defTabSz="914400" rtl="0" eaLnBrk="1" latinLnBrk="0" hangingPunct="1">
              <a:lnSpc>
                <a:spcPts val="2000"/>
              </a:lnSpc>
              <a:spcBef>
                <a:spcPts val="1000"/>
              </a:spcBef>
              <a:buClr>
                <a:schemeClr val="accent1"/>
              </a:buClr>
              <a:buFont typeface="Segoe UI Symbol" panose="020B0502040204020203"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dirty="0"/>
              <a:t>It builds our brand</a:t>
            </a:r>
          </a:p>
          <a:p>
            <a:r>
              <a:rPr lang="en-US" dirty="0"/>
              <a:t>By harnessing the power of music, voice and sound, we can make deeper emotional connections with our audience. </a:t>
            </a:r>
            <a:r>
              <a:rPr lang="en-US" b="1" dirty="0"/>
              <a:t>In time, our sonic identity will become as </a:t>
            </a:r>
            <a:r>
              <a:rPr lang="en-US" b="1" dirty="0" err="1"/>
              <a:t>recognisable</a:t>
            </a:r>
            <a:r>
              <a:rPr lang="en-US" b="1" dirty="0"/>
              <a:t> as our visual branding. </a:t>
            </a:r>
          </a:p>
          <a:p>
            <a:endParaRPr lang="en-US" b="1" dirty="0"/>
          </a:p>
          <a:p>
            <a:r>
              <a:rPr lang="en-US" b="1" dirty="0"/>
              <a:t>It separates us from competitors </a:t>
            </a:r>
            <a:br>
              <a:rPr lang="en-US" b="1" dirty="0"/>
            </a:br>
            <a:r>
              <a:rPr lang="en-US" dirty="0"/>
              <a:t>Phonak needs to stay top-of-mind and distinct from our competitors</a:t>
            </a:r>
          </a:p>
          <a:p>
            <a:endParaRPr lang="en-US" b="1" dirty="0"/>
          </a:p>
          <a:p>
            <a:endParaRPr lang="en-US" b="1" dirty="0"/>
          </a:p>
          <a:p>
            <a:endParaRPr lang="en-US" dirty="0"/>
          </a:p>
        </p:txBody>
      </p:sp>
    </p:spTree>
    <p:extLst>
      <p:ext uri="{BB962C8B-B14F-4D97-AF65-F5344CB8AC3E}">
        <p14:creationId xmlns:p14="http://schemas.microsoft.com/office/powerpoint/2010/main" val="33372253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2B960C7-1BA9-482F-AB05-85E5DBD0F0E4}"/>
              </a:ext>
            </a:extLst>
          </p:cNvPr>
          <p:cNvSpPr>
            <a:spLocks noGrp="1"/>
          </p:cNvSpPr>
          <p:nvPr>
            <p:ph type="ctrTitle"/>
          </p:nvPr>
        </p:nvSpPr>
        <p:spPr/>
        <p:txBody>
          <a:bodyPr/>
          <a:lstStyle/>
          <a:p>
            <a:r>
              <a:rPr lang="en-US" dirty="0"/>
              <a:t>About the sound of Phonak</a:t>
            </a:r>
            <a:r>
              <a:rPr lang="en-US" baseline="-8000" dirty="0">
                <a:solidFill>
                  <a:schemeClr val="accent1"/>
                </a:solidFill>
                <a:latin typeface="Segoe UI Symbol" panose="020B0502040204020203" pitchFamily="34" charset="0"/>
                <a:ea typeface="Segoe UI Symbol" panose="020B0502040204020203" pitchFamily="34" charset="0"/>
              </a:rPr>
              <a:t></a:t>
            </a:r>
            <a:endParaRPr lang="en-US" baseline="-8000" dirty="0"/>
          </a:p>
        </p:txBody>
      </p:sp>
    </p:spTree>
    <p:extLst>
      <p:ext uri="{BB962C8B-B14F-4D97-AF65-F5344CB8AC3E}">
        <p14:creationId xmlns:p14="http://schemas.microsoft.com/office/powerpoint/2010/main" val="16914902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F02804C-522D-4E54-9E3D-F44B0F77D3F0}"/>
              </a:ext>
            </a:extLst>
          </p:cNvPr>
          <p:cNvSpPr>
            <a:spLocks noGrp="1"/>
          </p:cNvSpPr>
          <p:nvPr>
            <p:ph type="title"/>
          </p:nvPr>
        </p:nvSpPr>
        <p:spPr/>
        <p:txBody>
          <a:bodyPr/>
          <a:lstStyle/>
          <a:p>
            <a:r>
              <a:rPr lang="en-US" dirty="0"/>
              <a:t>How we started</a:t>
            </a:r>
          </a:p>
        </p:txBody>
      </p:sp>
      <p:sp>
        <p:nvSpPr>
          <p:cNvPr id="3" name="Fußzeilenplatzhalter 2">
            <a:extLst>
              <a:ext uri="{FF2B5EF4-FFF2-40B4-BE49-F238E27FC236}">
                <a16:creationId xmlns:a16="http://schemas.microsoft.com/office/drawing/2014/main" id="{85C305E5-FB3D-4FC2-90DA-0B3271EA1BB9}"/>
              </a:ext>
            </a:extLst>
          </p:cNvPr>
          <p:cNvSpPr>
            <a:spLocks noGrp="1"/>
          </p:cNvSpPr>
          <p:nvPr>
            <p:ph type="ftr" sz="quarter" idx="11"/>
          </p:nvPr>
        </p:nvSpPr>
        <p:spPr/>
        <p:txBody>
          <a:bodyPr/>
          <a:lstStyle/>
          <a:p>
            <a:r>
              <a:rPr lang="en-US"/>
              <a:t>Phonak sonic guidelines</a:t>
            </a:r>
            <a:endParaRPr lang="en-US" dirty="0"/>
          </a:p>
        </p:txBody>
      </p:sp>
      <p:sp>
        <p:nvSpPr>
          <p:cNvPr id="4" name="Foliennummernplatzhalter 3">
            <a:extLst>
              <a:ext uri="{FF2B5EF4-FFF2-40B4-BE49-F238E27FC236}">
                <a16:creationId xmlns:a16="http://schemas.microsoft.com/office/drawing/2014/main" id="{45B6A0E3-C8BD-4F15-AD95-64A8FB85A766}"/>
              </a:ext>
            </a:extLst>
          </p:cNvPr>
          <p:cNvSpPr>
            <a:spLocks noGrp="1"/>
          </p:cNvSpPr>
          <p:nvPr>
            <p:ph type="sldNum" sz="quarter" idx="12"/>
          </p:nvPr>
        </p:nvSpPr>
        <p:spPr/>
        <p:txBody>
          <a:bodyPr/>
          <a:lstStyle/>
          <a:p>
            <a:fld id="{0A6ABA92-B65E-42F5-BB28-73DA50746AED}" type="slidenum">
              <a:rPr lang="en-US" smtClean="0"/>
              <a:pPr/>
              <a:t>7</a:t>
            </a:fld>
            <a:endParaRPr lang="en-US" dirty="0"/>
          </a:p>
        </p:txBody>
      </p:sp>
      <p:sp>
        <p:nvSpPr>
          <p:cNvPr id="6" name="Inhaltsplatzhalter 5">
            <a:extLst>
              <a:ext uri="{FF2B5EF4-FFF2-40B4-BE49-F238E27FC236}">
                <a16:creationId xmlns:a16="http://schemas.microsoft.com/office/drawing/2014/main" id="{8536ABF8-C736-44FC-AE55-53C24DDDD3C1}"/>
              </a:ext>
            </a:extLst>
          </p:cNvPr>
          <p:cNvSpPr>
            <a:spLocks noGrp="1"/>
          </p:cNvSpPr>
          <p:nvPr>
            <p:ph idx="17"/>
          </p:nvPr>
        </p:nvSpPr>
        <p:spPr/>
        <p:txBody>
          <a:bodyPr/>
          <a:lstStyle/>
          <a:p>
            <a:pPr marL="285750" indent="-285750">
              <a:buFont typeface="Arial" panose="020B0604020202020204" pitchFamily="34" charset="0"/>
              <a:buChar char="•"/>
            </a:pPr>
            <a:r>
              <a:rPr lang="en-US" dirty="0"/>
              <a:t>We have worked with sonic branding specialists, </a:t>
            </a:r>
            <a:r>
              <a:rPr lang="en-US" dirty="0" err="1"/>
              <a:t>Sonicbrand</a:t>
            </a:r>
            <a:r>
              <a:rPr lang="en-US" dirty="0"/>
              <a:t>, to explore the music, voices and sounds that will bring to life the philosophies that are at the heart of Phonak and develop the audio elements that will forge our new sonic DNA. </a:t>
            </a:r>
          </a:p>
          <a:p>
            <a:pPr marL="285750" indent="-285750">
              <a:buFont typeface="Arial" panose="020B0604020202020204" pitchFamily="34" charset="0"/>
              <a:buChar char="•"/>
            </a:pPr>
            <a:r>
              <a:rPr lang="en-US" dirty="0"/>
              <a:t>If our brand was a person, what sort of person would we be?</a:t>
            </a:r>
          </a:p>
          <a:p>
            <a:pPr marL="285750" indent="-285750">
              <a:buFont typeface="Arial" panose="020B0604020202020204" pitchFamily="34" charset="0"/>
              <a:buChar char="•"/>
            </a:pPr>
            <a:r>
              <a:rPr lang="en-US" dirty="0"/>
              <a:t>How would we (Phonak) come across? Look? Speak? And what music would we like?</a:t>
            </a:r>
          </a:p>
          <a:p>
            <a:pPr marL="285750" indent="-285750">
              <a:buFont typeface="Arial" panose="020B0604020202020204" pitchFamily="34" charset="0"/>
              <a:buChar char="•"/>
            </a:pPr>
            <a:r>
              <a:rPr lang="en-US" dirty="0"/>
              <a:t>Like our visual and verbal identities, our sonic identity should reflect our values, because they describe the kind of person we want to be. </a:t>
            </a:r>
          </a:p>
          <a:p>
            <a:pPr marL="285750" indent="-285750">
              <a:buFont typeface="Arial" panose="020B0604020202020204" pitchFamily="34" charset="0"/>
              <a:buChar char="•"/>
            </a:pPr>
            <a:r>
              <a:rPr lang="en-US" dirty="0"/>
              <a:t>The role for the “Sound of Phonak” is to dial up the emotional part of our brand, helping audiences take notice and feel more warmly about us.</a:t>
            </a:r>
          </a:p>
          <a:p>
            <a:pPr marL="285750" indent="-285750">
              <a:buFont typeface="Arial" panose="020B0604020202020204" pitchFamily="34" charset="0"/>
              <a:buChar char="•"/>
            </a:pPr>
            <a:endParaRPr lang="en-US" dirty="0"/>
          </a:p>
        </p:txBody>
      </p:sp>
    </p:spTree>
    <p:extLst>
      <p:ext uri="{BB962C8B-B14F-4D97-AF65-F5344CB8AC3E}">
        <p14:creationId xmlns:p14="http://schemas.microsoft.com/office/powerpoint/2010/main" val="7277324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ußzeilenplatzhalter 1">
            <a:extLst>
              <a:ext uri="{FF2B5EF4-FFF2-40B4-BE49-F238E27FC236}">
                <a16:creationId xmlns:a16="http://schemas.microsoft.com/office/drawing/2014/main" id="{69A3FA68-9C35-4C33-B2FC-33219B5C880B}"/>
              </a:ext>
            </a:extLst>
          </p:cNvPr>
          <p:cNvSpPr>
            <a:spLocks noGrp="1"/>
          </p:cNvSpPr>
          <p:nvPr>
            <p:ph type="ftr" sz="quarter" idx="11"/>
          </p:nvPr>
        </p:nvSpPr>
        <p:spPr/>
        <p:txBody>
          <a:bodyPr/>
          <a:lstStyle/>
          <a:p>
            <a:r>
              <a:rPr lang="en-US" dirty="0"/>
              <a:t>Phonak sonic guidelines</a:t>
            </a:r>
          </a:p>
        </p:txBody>
      </p:sp>
      <p:sp>
        <p:nvSpPr>
          <p:cNvPr id="3" name="Foliennummernplatzhalter 2">
            <a:extLst>
              <a:ext uri="{FF2B5EF4-FFF2-40B4-BE49-F238E27FC236}">
                <a16:creationId xmlns:a16="http://schemas.microsoft.com/office/drawing/2014/main" id="{ADFB4AF1-3806-4F96-BA4E-CA74BCC3C61A}"/>
              </a:ext>
            </a:extLst>
          </p:cNvPr>
          <p:cNvSpPr>
            <a:spLocks noGrp="1"/>
          </p:cNvSpPr>
          <p:nvPr>
            <p:ph type="sldNum" sz="quarter" idx="12"/>
          </p:nvPr>
        </p:nvSpPr>
        <p:spPr/>
        <p:txBody>
          <a:bodyPr/>
          <a:lstStyle/>
          <a:p>
            <a:fld id="{0A6ABA92-B65E-42F5-BB28-73DA50746AED}" type="slidenum">
              <a:rPr lang="en-US" smtClean="0"/>
              <a:pPr/>
              <a:t>8</a:t>
            </a:fld>
            <a:endParaRPr lang="en-US" dirty="0"/>
          </a:p>
        </p:txBody>
      </p:sp>
      <p:sp>
        <p:nvSpPr>
          <p:cNvPr id="4" name="Titel 3">
            <a:extLst>
              <a:ext uri="{FF2B5EF4-FFF2-40B4-BE49-F238E27FC236}">
                <a16:creationId xmlns:a16="http://schemas.microsoft.com/office/drawing/2014/main" id="{254A5365-CBAA-4B63-8708-93987D5613BB}"/>
              </a:ext>
            </a:extLst>
          </p:cNvPr>
          <p:cNvSpPr>
            <a:spLocks noGrp="1"/>
          </p:cNvSpPr>
          <p:nvPr>
            <p:ph type="title"/>
          </p:nvPr>
        </p:nvSpPr>
        <p:spPr/>
        <p:txBody>
          <a:bodyPr/>
          <a:lstStyle/>
          <a:p>
            <a:r>
              <a:rPr lang="en-US" dirty="0"/>
              <a:t>The sound of Phonak</a:t>
            </a:r>
          </a:p>
        </p:txBody>
      </p:sp>
      <p:sp>
        <p:nvSpPr>
          <p:cNvPr id="6" name="Inhaltsplatzhalter 5">
            <a:extLst>
              <a:ext uri="{FF2B5EF4-FFF2-40B4-BE49-F238E27FC236}">
                <a16:creationId xmlns:a16="http://schemas.microsoft.com/office/drawing/2014/main" id="{AECBCCD6-02F7-469D-9DDA-0565586EACF2}"/>
              </a:ext>
            </a:extLst>
          </p:cNvPr>
          <p:cNvSpPr>
            <a:spLocks noGrp="1"/>
          </p:cNvSpPr>
          <p:nvPr>
            <p:ph idx="17"/>
          </p:nvPr>
        </p:nvSpPr>
        <p:spPr>
          <a:xfrm>
            <a:off x="658813" y="2420938"/>
            <a:ext cx="5663329" cy="3527577"/>
          </a:xfrm>
        </p:spPr>
        <p:txBody>
          <a:bodyPr/>
          <a:lstStyle/>
          <a:p>
            <a:pPr marL="285750" indent="-285750">
              <a:buFont typeface="Arial" panose="020B0604020202020204" pitchFamily="34" charset="0"/>
              <a:buChar char="•"/>
            </a:pPr>
            <a:r>
              <a:rPr lang="en-US" dirty="0"/>
              <a:t>We know that music plays a key role in our brand experience, and we want the “Sound of Phonak” to be the soundtrack our audience would choose.</a:t>
            </a:r>
          </a:p>
          <a:p>
            <a:pPr marL="285750" indent="-285750">
              <a:buFont typeface="Arial" panose="020B0604020202020204" pitchFamily="34" charset="0"/>
              <a:buChar char="•"/>
            </a:pPr>
            <a:r>
              <a:rPr lang="en-US" dirty="0"/>
              <a:t>Our brand goes beyond brand identity; the sound of Phonak gives us the opportunity to tell our audiences who we are and what we stand for, through music, delivering an impactful and more immersive experience of our brand.</a:t>
            </a:r>
          </a:p>
          <a:p>
            <a:pPr marL="285750" indent="-285750">
              <a:buFont typeface="Arial" panose="020B0604020202020204" pitchFamily="34" charset="0"/>
              <a:buChar char="•"/>
            </a:pPr>
            <a:endParaRPr lang="en-US" dirty="0"/>
          </a:p>
        </p:txBody>
      </p:sp>
      <p:pic>
        <p:nvPicPr>
          <p:cNvPr id="7" name="Picture 6" descr="Icon&#10;&#10;Description automatically generated">
            <a:extLst>
              <a:ext uri="{FF2B5EF4-FFF2-40B4-BE49-F238E27FC236}">
                <a16:creationId xmlns:a16="http://schemas.microsoft.com/office/drawing/2014/main" id="{18DF2CB4-3A81-48A8-8D05-62BA07EBC72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3419" y="1410929"/>
            <a:ext cx="4916129" cy="4916129"/>
          </a:xfrm>
          <a:prstGeom prst="rect">
            <a:avLst/>
          </a:prstGeom>
        </p:spPr>
      </p:pic>
    </p:spTree>
    <p:extLst>
      <p:ext uri="{BB962C8B-B14F-4D97-AF65-F5344CB8AC3E}">
        <p14:creationId xmlns:p14="http://schemas.microsoft.com/office/powerpoint/2010/main" val="19710014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Textplatzhalter 37">
            <a:extLst>
              <a:ext uri="{FF2B5EF4-FFF2-40B4-BE49-F238E27FC236}">
                <a16:creationId xmlns:a16="http://schemas.microsoft.com/office/drawing/2014/main" id="{A4FB7871-7C88-4370-98EC-537CBBEB9D45}"/>
              </a:ext>
            </a:extLst>
          </p:cNvPr>
          <p:cNvSpPr>
            <a:spLocks noGrp="1"/>
          </p:cNvSpPr>
          <p:nvPr>
            <p:ph type="body" sz="quarter" idx="18"/>
          </p:nvPr>
        </p:nvSpPr>
        <p:spPr>
          <a:xfrm>
            <a:off x="6494831" y="2416401"/>
            <a:ext cx="2268537" cy="3694594"/>
          </a:xfrm>
        </p:spPr>
        <p:txBody>
          <a:bodyPr/>
          <a:lstStyle/>
          <a:p>
            <a:endParaRPr lang="en-US" dirty="0"/>
          </a:p>
        </p:txBody>
      </p:sp>
      <p:sp>
        <p:nvSpPr>
          <p:cNvPr id="22" name="Textplatzhalter 11">
            <a:extLst>
              <a:ext uri="{FF2B5EF4-FFF2-40B4-BE49-F238E27FC236}">
                <a16:creationId xmlns:a16="http://schemas.microsoft.com/office/drawing/2014/main" id="{2A52D2AC-F302-496B-870A-4234C13C7692}"/>
              </a:ext>
            </a:extLst>
          </p:cNvPr>
          <p:cNvSpPr txBox="1">
            <a:spLocks/>
          </p:cNvSpPr>
          <p:nvPr/>
        </p:nvSpPr>
        <p:spPr>
          <a:xfrm>
            <a:off x="6666055" y="2666456"/>
            <a:ext cx="2124075" cy="3450555"/>
          </a:xfrm>
          <a:custGeom>
            <a:avLst/>
            <a:gdLst>
              <a:gd name="connsiteX0" fmla="*/ 0 w 2124075"/>
              <a:gd name="connsiteY0" fmla="*/ 0 h 2266950"/>
              <a:gd name="connsiteX1" fmla="*/ 1983116 w 2124075"/>
              <a:gd name="connsiteY1" fmla="*/ 0 h 2266950"/>
              <a:gd name="connsiteX2" fmla="*/ 2124075 w 2124075"/>
              <a:gd name="connsiteY2" fmla="*/ 140959 h 2266950"/>
              <a:gd name="connsiteX3" fmla="*/ 2124075 w 2124075"/>
              <a:gd name="connsiteY3" fmla="*/ 2125991 h 2266950"/>
              <a:gd name="connsiteX4" fmla="*/ 1983116 w 2124075"/>
              <a:gd name="connsiteY4" fmla="*/ 2266950 h 2266950"/>
              <a:gd name="connsiteX5" fmla="*/ 0 w 2124075"/>
              <a:gd name="connsiteY5" fmla="*/ 2266950 h 2266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24075" h="2266950">
                <a:moveTo>
                  <a:pt x="0" y="0"/>
                </a:moveTo>
                <a:lnTo>
                  <a:pt x="1983116" y="0"/>
                </a:lnTo>
                <a:cubicBezTo>
                  <a:pt x="2060966" y="0"/>
                  <a:pt x="2124075" y="63109"/>
                  <a:pt x="2124075" y="140959"/>
                </a:cubicBezTo>
                <a:lnTo>
                  <a:pt x="2124075" y="2125991"/>
                </a:lnTo>
                <a:cubicBezTo>
                  <a:pt x="2124075" y="2203841"/>
                  <a:pt x="2060966" y="2266950"/>
                  <a:pt x="1983116" y="2266950"/>
                </a:cubicBezTo>
                <a:lnTo>
                  <a:pt x="0" y="2266950"/>
                </a:lnTo>
                <a:close/>
              </a:path>
            </a:pathLst>
          </a:custGeom>
          <a:solidFill>
            <a:schemeClr val="bg2"/>
          </a:solidFill>
        </p:spPr>
        <p:txBody>
          <a:bodyPr vert="horz" wrap="square" lIns="216000" tIns="0" rIns="0" bIns="162000" rtlCol="0" anchor="b" anchorCtr="0">
            <a:noAutofit/>
          </a:bodyPr>
          <a:lstStyle>
            <a:lvl1pPr marL="0" indent="0" algn="l" defTabSz="914400" rtl="0" eaLnBrk="1" latinLnBrk="0" hangingPunct="1">
              <a:lnSpc>
                <a:spcPts val="2000"/>
              </a:lnSpc>
              <a:spcBef>
                <a:spcPts val="600"/>
              </a:spcBef>
              <a:buClr>
                <a:schemeClr val="accent1"/>
              </a:buClr>
              <a:buFont typeface="Segoe UI Symbol" panose="020B0502040204020203" pitchFamily="34" charset="0"/>
              <a:buNone/>
              <a:defRPr sz="1800" b="1" kern="1200">
                <a:solidFill>
                  <a:schemeClr val="tx1"/>
                </a:solidFill>
                <a:latin typeface="+mn-lt"/>
                <a:ea typeface="+mn-ea"/>
                <a:cs typeface="+mn-cs"/>
              </a:defRPr>
            </a:lvl1pPr>
            <a:lvl2pPr marL="0" indent="0" algn="l" defTabSz="914400" rtl="0" eaLnBrk="1" latinLnBrk="0" hangingPunct="1">
              <a:lnSpc>
                <a:spcPts val="2000"/>
              </a:lnSpc>
              <a:spcBef>
                <a:spcPts val="600"/>
              </a:spcBef>
              <a:buClr>
                <a:schemeClr val="accent1"/>
              </a:buClr>
              <a:buFont typeface="Segoe UI Symbol" panose="020B0502040204020203" pitchFamily="34" charset="0"/>
              <a:buNone/>
              <a:defRPr sz="1600" kern="1200">
                <a:solidFill>
                  <a:schemeClr val="tx1"/>
                </a:solidFill>
                <a:latin typeface="+mn-lt"/>
                <a:ea typeface="+mn-ea"/>
                <a:cs typeface="+mn-cs"/>
              </a:defRPr>
            </a:lvl2pPr>
            <a:lvl3pPr marL="810000" indent="-270000" algn="l" defTabSz="914400" rtl="0" eaLnBrk="1" latinLnBrk="0" hangingPunct="1">
              <a:lnSpc>
                <a:spcPts val="2000"/>
              </a:lnSpc>
              <a:spcBef>
                <a:spcPts val="1000"/>
              </a:spcBef>
              <a:buClr>
                <a:schemeClr val="accent1"/>
              </a:buClr>
              <a:buFont typeface="Segoe UI Symbol" panose="020B0502040204020203" pitchFamily="34" charset="0"/>
              <a:buChar char=""/>
              <a:defRPr sz="1600" kern="1200">
                <a:solidFill>
                  <a:schemeClr val="tx1"/>
                </a:solidFill>
                <a:latin typeface="+mn-lt"/>
                <a:ea typeface="+mn-ea"/>
                <a:cs typeface="+mn-cs"/>
              </a:defRPr>
            </a:lvl3pPr>
            <a:lvl4pPr marL="1080000" indent="-270000" algn="l" defTabSz="914400" rtl="0" eaLnBrk="1" latinLnBrk="0" hangingPunct="1">
              <a:lnSpc>
                <a:spcPts val="2000"/>
              </a:lnSpc>
              <a:spcBef>
                <a:spcPts val="1000"/>
              </a:spcBef>
              <a:buClr>
                <a:schemeClr val="accent1"/>
              </a:buClr>
              <a:buFont typeface="Segoe UI Symbol" panose="020B0502040204020203" pitchFamily="34" charset="0"/>
              <a:buChar char=""/>
              <a:defRPr sz="1600" kern="1200">
                <a:solidFill>
                  <a:schemeClr val="tx1"/>
                </a:solidFill>
                <a:latin typeface="+mn-lt"/>
                <a:ea typeface="+mn-ea"/>
                <a:cs typeface="+mn-cs"/>
              </a:defRPr>
            </a:lvl4pPr>
            <a:lvl5pPr marL="1350000" indent="-270000" algn="l" defTabSz="914400" rtl="0" eaLnBrk="1" latinLnBrk="0" hangingPunct="1">
              <a:lnSpc>
                <a:spcPts val="2000"/>
              </a:lnSpc>
              <a:spcBef>
                <a:spcPts val="1000"/>
              </a:spcBef>
              <a:buClr>
                <a:schemeClr val="accent1"/>
              </a:buClr>
              <a:buFont typeface="Segoe UI Symbol" panose="020B0502040204020203"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Vibrant</a:t>
            </a:r>
          </a:p>
          <a:p>
            <a:r>
              <a:rPr lang="en-US" sz="1600" b="0" dirty="0"/>
              <a:t>Spirited string melodies</a:t>
            </a:r>
          </a:p>
          <a:p>
            <a:r>
              <a:rPr lang="en-US" sz="1600" b="0" dirty="0"/>
              <a:t>Rising bassline</a:t>
            </a:r>
          </a:p>
          <a:p>
            <a:r>
              <a:rPr lang="en-US" sz="1600" b="0" dirty="0"/>
              <a:t>Natural sounds</a:t>
            </a:r>
          </a:p>
          <a:p>
            <a:r>
              <a:rPr lang="en-US" sz="1600" b="0" dirty="0"/>
              <a:t>Vocal textures</a:t>
            </a:r>
            <a:br>
              <a:rPr lang="en-US" sz="1600" b="0" dirty="0"/>
            </a:br>
            <a:endParaRPr lang="en-US" b="0" dirty="0"/>
          </a:p>
          <a:p>
            <a:endParaRPr lang="en-US" b="0" dirty="0"/>
          </a:p>
        </p:txBody>
      </p:sp>
      <p:sp>
        <p:nvSpPr>
          <p:cNvPr id="36" name="Textplatzhalter 35">
            <a:extLst>
              <a:ext uri="{FF2B5EF4-FFF2-40B4-BE49-F238E27FC236}">
                <a16:creationId xmlns:a16="http://schemas.microsoft.com/office/drawing/2014/main" id="{4D3EA02B-E431-4C87-8F4D-A1C319969492}"/>
              </a:ext>
            </a:extLst>
          </p:cNvPr>
          <p:cNvSpPr>
            <a:spLocks noGrp="1"/>
          </p:cNvSpPr>
          <p:nvPr>
            <p:ph type="body" sz="quarter" idx="14"/>
          </p:nvPr>
        </p:nvSpPr>
        <p:spPr>
          <a:xfrm>
            <a:off x="827301" y="2432693"/>
            <a:ext cx="2268537" cy="3696645"/>
          </a:xfrm>
        </p:spPr>
        <p:txBody>
          <a:bodyPr/>
          <a:lstStyle/>
          <a:p>
            <a:endParaRPr lang="en-US" dirty="0"/>
          </a:p>
        </p:txBody>
      </p:sp>
      <p:sp>
        <p:nvSpPr>
          <p:cNvPr id="3" name="Fußzeilenplatzhalter 2">
            <a:extLst>
              <a:ext uri="{FF2B5EF4-FFF2-40B4-BE49-F238E27FC236}">
                <a16:creationId xmlns:a16="http://schemas.microsoft.com/office/drawing/2014/main" id="{F6E0846C-077E-4260-80A6-828993A69848}"/>
              </a:ext>
            </a:extLst>
          </p:cNvPr>
          <p:cNvSpPr>
            <a:spLocks noGrp="1"/>
          </p:cNvSpPr>
          <p:nvPr>
            <p:ph type="ftr" sz="quarter" idx="11"/>
          </p:nvPr>
        </p:nvSpPr>
        <p:spPr/>
        <p:txBody>
          <a:bodyPr/>
          <a:lstStyle/>
          <a:p>
            <a:r>
              <a:rPr lang="en-US" dirty="0"/>
              <a:t>Phonak sonic guidelines</a:t>
            </a:r>
          </a:p>
        </p:txBody>
      </p:sp>
      <p:sp>
        <p:nvSpPr>
          <p:cNvPr id="4" name="Foliennummernplatzhalter 3">
            <a:extLst>
              <a:ext uri="{FF2B5EF4-FFF2-40B4-BE49-F238E27FC236}">
                <a16:creationId xmlns:a16="http://schemas.microsoft.com/office/drawing/2014/main" id="{AD02C053-0596-4A37-854D-A3BB0B37BA35}"/>
              </a:ext>
            </a:extLst>
          </p:cNvPr>
          <p:cNvSpPr>
            <a:spLocks noGrp="1"/>
          </p:cNvSpPr>
          <p:nvPr>
            <p:ph type="sldNum" sz="quarter" idx="12"/>
          </p:nvPr>
        </p:nvSpPr>
        <p:spPr/>
        <p:txBody>
          <a:bodyPr/>
          <a:lstStyle/>
          <a:p>
            <a:fld id="{0A6ABA92-B65E-42F5-BB28-73DA50746AED}" type="slidenum">
              <a:rPr lang="en-US" smtClean="0"/>
              <a:pPr/>
              <a:t>9</a:t>
            </a:fld>
            <a:endParaRPr lang="en-US" dirty="0"/>
          </a:p>
        </p:txBody>
      </p:sp>
      <p:sp>
        <p:nvSpPr>
          <p:cNvPr id="5" name="Titel 4">
            <a:extLst>
              <a:ext uri="{FF2B5EF4-FFF2-40B4-BE49-F238E27FC236}">
                <a16:creationId xmlns:a16="http://schemas.microsoft.com/office/drawing/2014/main" id="{2971B46E-E7BD-4047-9F0F-ABB852CBFDCC}"/>
              </a:ext>
            </a:extLst>
          </p:cNvPr>
          <p:cNvSpPr>
            <a:spLocks noGrp="1"/>
          </p:cNvSpPr>
          <p:nvPr>
            <p:ph type="title"/>
          </p:nvPr>
        </p:nvSpPr>
        <p:spPr>
          <a:xfrm>
            <a:off x="658813" y="701342"/>
            <a:ext cx="7160578" cy="890921"/>
          </a:xfrm>
        </p:spPr>
        <p:txBody>
          <a:bodyPr/>
          <a:lstStyle/>
          <a:p>
            <a:r>
              <a:rPr lang="en-US" dirty="0"/>
              <a:t>Phonak music – Creative principles</a:t>
            </a:r>
          </a:p>
        </p:txBody>
      </p:sp>
      <p:sp>
        <p:nvSpPr>
          <p:cNvPr id="37" name="Textplatzhalter 36">
            <a:extLst>
              <a:ext uri="{FF2B5EF4-FFF2-40B4-BE49-F238E27FC236}">
                <a16:creationId xmlns:a16="http://schemas.microsoft.com/office/drawing/2014/main" id="{D4FF3160-9287-45F5-B56F-DC82C7B986CA}"/>
              </a:ext>
            </a:extLst>
          </p:cNvPr>
          <p:cNvSpPr>
            <a:spLocks noGrp="1"/>
          </p:cNvSpPr>
          <p:nvPr>
            <p:ph type="body" sz="quarter" idx="16"/>
          </p:nvPr>
        </p:nvSpPr>
        <p:spPr>
          <a:xfrm>
            <a:off x="3514759" y="2420939"/>
            <a:ext cx="2268537" cy="3706890"/>
          </a:xfrm>
        </p:spPr>
        <p:txBody>
          <a:bodyPr/>
          <a:lstStyle/>
          <a:p>
            <a:endParaRPr lang="en-US" dirty="0"/>
          </a:p>
        </p:txBody>
      </p:sp>
      <p:sp>
        <p:nvSpPr>
          <p:cNvPr id="10" name="Textplatzhalter 9">
            <a:extLst>
              <a:ext uri="{FF2B5EF4-FFF2-40B4-BE49-F238E27FC236}">
                <a16:creationId xmlns:a16="http://schemas.microsoft.com/office/drawing/2014/main" id="{9CC3CEFF-CA48-4515-A29A-A5EF7AB46626}"/>
              </a:ext>
            </a:extLst>
          </p:cNvPr>
          <p:cNvSpPr>
            <a:spLocks noGrp="1"/>
          </p:cNvSpPr>
          <p:nvPr>
            <p:ph type="body" sz="quarter" idx="17"/>
          </p:nvPr>
        </p:nvSpPr>
        <p:spPr>
          <a:xfrm>
            <a:off x="3629140" y="2420938"/>
            <a:ext cx="2466860" cy="3706891"/>
          </a:xfrm>
        </p:spPr>
        <p:txBody>
          <a:bodyPr/>
          <a:lstStyle/>
          <a:p>
            <a:r>
              <a:rPr lang="en-US" dirty="0"/>
              <a:t>Forward-Thinking</a:t>
            </a:r>
          </a:p>
          <a:p>
            <a:pPr lvl="1"/>
            <a:r>
              <a:rPr lang="en-US" dirty="0"/>
              <a:t>Clean textures</a:t>
            </a:r>
          </a:p>
          <a:p>
            <a:pPr lvl="1"/>
            <a:r>
              <a:rPr lang="en-US" dirty="0"/>
              <a:t>Contemporary music production</a:t>
            </a:r>
          </a:p>
          <a:p>
            <a:pPr lvl="1"/>
            <a:r>
              <a:rPr lang="en-US" dirty="0"/>
              <a:t>Unique harmonies</a:t>
            </a:r>
          </a:p>
          <a:p>
            <a:pPr lvl="1"/>
            <a:r>
              <a:rPr lang="en-US" dirty="0"/>
              <a:t>A combination organic and electronic instruments</a:t>
            </a:r>
          </a:p>
          <a:p>
            <a:pPr lvl="1"/>
            <a:br>
              <a:rPr lang="en-US" dirty="0"/>
            </a:br>
            <a:endParaRPr lang="en-US" dirty="0"/>
          </a:p>
          <a:p>
            <a:pPr lvl="1"/>
            <a:endParaRPr lang="en-US" dirty="0"/>
          </a:p>
        </p:txBody>
      </p:sp>
      <p:sp>
        <p:nvSpPr>
          <p:cNvPr id="17" name="Textplatzhalter 11">
            <a:extLst>
              <a:ext uri="{FF2B5EF4-FFF2-40B4-BE49-F238E27FC236}">
                <a16:creationId xmlns:a16="http://schemas.microsoft.com/office/drawing/2014/main" id="{BB590546-F9F6-4D5E-A1E0-D96851CC59ED}"/>
              </a:ext>
            </a:extLst>
          </p:cNvPr>
          <p:cNvSpPr txBox="1">
            <a:spLocks/>
          </p:cNvSpPr>
          <p:nvPr/>
        </p:nvSpPr>
        <p:spPr>
          <a:xfrm>
            <a:off x="988428" y="3351765"/>
            <a:ext cx="2124075" cy="2804893"/>
          </a:xfrm>
          <a:custGeom>
            <a:avLst/>
            <a:gdLst>
              <a:gd name="connsiteX0" fmla="*/ 0 w 2124075"/>
              <a:gd name="connsiteY0" fmla="*/ 0 h 2266950"/>
              <a:gd name="connsiteX1" fmla="*/ 1983116 w 2124075"/>
              <a:gd name="connsiteY1" fmla="*/ 0 h 2266950"/>
              <a:gd name="connsiteX2" fmla="*/ 2124075 w 2124075"/>
              <a:gd name="connsiteY2" fmla="*/ 140959 h 2266950"/>
              <a:gd name="connsiteX3" fmla="*/ 2124075 w 2124075"/>
              <a:gd name="connsiteY3" fmla="*/ 2125991 h 2266950"/>
              <a:gd name="connsiteX4" fmla="*/ 1983116 w 2124075"/>
              <a:gd name="connsiteY4" fmla="*/ 2266950 h 2266950"/>
              <a:gd name="connsiteX5" fmla="*/ 0 w 2124075"/>
              <a:gd name="connsiteY5" fmla="*/ 2266950 h 2266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24075" h="2266950">
                <a:moveTo>
                  <a:pt x="0" y="0"/>
                </a:moveTo>
                <a:lnTo>
                  <a:pt x="1983116" y="0"/>
                </a:lnTo>
                <a:cubicBezTo>
                  <a:pt x="2060966" y="0"/>
                  <a:pt x="2124075" y="63109"/>
                  <a:pt x="2124075" y="140959"/>
                </a:cubicBezTo>
                <a:lnTo>
                  <a:pt x="2124075" y="2125991"/>
                </a:lnTo>
                <a:cubicBezTo>
                  <a:pt x="2124075" y="2203841"/>
                  <a:pt x="2060966" y="2266950"/>
                  <a:pt x="1983116" y="2266950"/>
                </a:cubicBezTo>
                <a:lnTo>
                  <a:pt x="0" y="2266950"/>
                </a:lnTo>
                <a:close/>
              </a:path>
            </a:pathLst>
          </a:custGeom>
          <a:solidFill>
            <a:schemeClr val="bg2"/>
          </a:solidFill>
        </p:spPr>
        <p:txBody>
          <a:bodyPr vert="horz" wrap="square" lIns="216000" tIns="0" rIns="0" bIns="162000" rtlCol="0" anchor="b" anchorCtr="0">
            <a:noAutofit/>
          </a:bodyPr>
          <a:lstStyle>
            <a:lvl1pPr marL="0" indent="0" algn="l" defTabSz="914400" rtl="0" eaLnBrk="1" latinLnBrk="0" hangingPunct="1">
              <a:lnSpc>
                <a:spcPts val="2000"/>
              </a:lnSpc>
              <a:spcBef>
                <a:spcPts val="600"/>
              </a:spcBef>
              <a:buClr>
                <a:schemeClr val="accent1"/>
              </a:buClr>
              <a:buFont typeface="Segoe UI Symbol" panose="020B0502040204020203" pitchFamily="34" charset="0"/>
              <a:buNone/>
              <a:defRPr sz="1800" b="1" kern="1200">
                <a:solidFill>
                  <a:schemeClr val="tx1"/>
                </a:solidFill>
                <a:latin typeface="+mn-lt"/>
                <a:ea typeface="+mn-ea"/>
                <a:cs typeface="+mn-cs"/>
              </a:defRPr>
            </a:lvl1pPr>
            <a:lvl2pPr marL="0" indent="0" algn="l" defTabSz="914400" rtl="0" eaLnBrk="1" latinLnBrk="0" hangingPunct="1">
              <a:lnSpc>
                <a:spcPts val="2000"/>
              </a:lnSpc>
              <a:spcBef>
                <a:spcPts val="600"/>
              </a:spcBef>
              <a:buClr>
                <a:schemeClr val="accent1"/>
              </a:buClr>
              <a:buFont typeface="Segoe UI Symbol" panose="020B0502040204020203" pitchFamily="34" charset="0"/>
              <a:buNone/>
              <a:defRPr sz="1600" kern="1200">
                <a:solidFill>
                  <a:schemeClr val="tx1"/>
                </a:solidFill>
                <a:latin typeface="+mn-lt"/>
                <a:ea typeface="+mn-ea"/>
                <a:cs typeface="+mn-cs"/>
              </a:defRPr>
            </a:lvl2pPr>
            <a:lvl3pPr marL="810000" indent="-270000" algn="l" defTabSz="914400" rtl="0" eaLnBrk="1" latinLnBrk="0" hangingPunct="1">
              <a:lnSpc>
                <a:spcPts val="2000"/>
              </a:lnSpc>
              <a:spcBef>
                <a:spcPts val="1000"/>
              </a:spcBef>
              <a:buClr>
                <a:schemeClr val="accent1"/>
              </a:buClr>
              <a:buFont typeface="Segoe UI Symbol" panose="020B0502040204020203" pitchFamily="34" charset="0"/>
              <a:buChar char=""/>
              <a:defRPr sz="1600" kern="1200">
                <a:solidFill>
                  <a:schemeClr val="tx1"/>
                </a:solidFill>
                <a:latin typeface="+mn-lt"/>
                <a:ea typeface="+mn-ea"/>
                <a:cs typeface="+mn-cs"/>
              </a:defRPr>
            </a:lvl3pPr>
            <a:lvl4pPr marL="1080000" indent="-270000" algn="l" defTabSz="914400" rtl="0" eaLnBrk="1" latinLnBrk="0" hangingPunct="1">
              <a:lnSpc>
                <a:spcPts val="2000"/>
              </a:lnSpc>
              <a:spcBef>
                <a:spcPts val="1000"/>
              </a:spcBef>
              <a:buClr>
                <a:schemeClr val="accent1"/>
              </a:buClr>
              <a:buFont typeface="Segoe UI Symbol" panose="020B0502040204020203" pitchFamily="34" charset="0"/>
              <a:buChar char=""/>
              <a:defRPr sz="1600" kern="1200">
                <a:solidFill>
                  <a:schemeClr val="tx1"/>
                </a:solidFill>
                <a:latin typeface="+mn-lt"/>
                <a:ea typeface="+mn-ea"/>
                <a:cs typeface="+mn-cs"/>
              </a:defRPr>
            </a:lvl4pPr>
            <a:lvl5pPr marL="1350000" indent="-270000" algn="l" defTabSz="914400" rtl="0" eaLnBrk="1" latinLnBrk="0" hangingPunct="1">
              <a:lnSpc>
                <a:spcPts val="2000"/>
              </a:lnSpc>
              <a:spcBef>
                <a:spcPts val="1000"/>
              </a:spcBef>
              <a:buClr>
                <a:schemeClr val="accent1"/>
              </a:buClr>
              <a:buFont typeface="Segoe UI Symbol" panose="020B0502040204020203"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dirty="0"/>
          </a:p>
        </p:txBody>
      </p:sp>
      <p:sp>
        <p:nvSpPr>
          <p:cNvPr id="8" name="Textplatzhalter 7">
            <a:extLst>
              <a:ext uri="{FF2B5EF4-FFF2-40B4-BE49-F238E27FC236}">
                <a16:creationId xmlns:a16="http://schemas.microsoft.com/office/drawing/2014/main" id="{4601588F-1561-48DE-A5DB-44579BA38EB3}"/>
              </a:ext>
            </a:extLst>
          </p:cNvPr>
          <p:cNvSpPr>
            <a:spLocks noGrp="1"/>
          </p:cNvSpPr>
          <p:nvPr>
            <p:ph type="body" sz="quarter" idx="15"/>
          </p:nvPr>
        </p:nvSpPr>
        <p:spPr>
          <a:xfrm>
            <a:off x="985214" y="2432693"/>
            <a:ext cx="2124075" cy="3174023"/>
          </a:xfrm>
        </p:spPr>
        <p:txBody>
          <a:bodyPr/>
          <a:lstStyle/>
          <a:p>
            <a:r>
              <a:rPr lang="en-US" dirty="0"/>
              <a:t>Determined</a:t>
            </a:r>
          </a:p>
          <a:p>
            <a:pPr lvl="1"/>
            <a:r>
              <a:rPr lang="en-US" dirty="0"/>
              <a:t>Rhythmic instrumentation</a:t>
            </a:r>
          </a:p>
          <a:p>
            <a:pPr lvl="1"/>
            <a:r>
              <a:rPr lang="en-US" dirty="0"/>
              <a:t>Consistent beat</a:t>
            </a:r>
          </a:p>
          <a:p>
            <a:pPr lvl="1"/>
            <a:r>
              <a:rPr lang="en-US" dirty="0"/>
              <a:t>Crescendos</a:t>
            </a:r>
          </a:p>
          <a:p>
            <a:pPr lvl="1"/>
            <a:r>
              <a:rPr lang="en-US" dirty="0"/>
              <a:t>Defined musical structure</a:t>
            </a:r>
          </a:p>
          <a:p>
            <a:pPr lvl="1"/>
            <a:endParaRPr lang="en-US" dirty="0"/>
          </a:p>
          <a:p>
            <a:pPr lvl="1"/>
            <a:endParaRPr lang="en-US" dirty="0"/>
          </a:p>
        </p:txBody>
      </p:sp>
      <p:sp>
        <p:nvSpPr>
          <p:cNvPr id="12" name="Textplatzhalter 11">
            <a:extLst>
              <a:ext uri="{FF2B5EF4-FFF2-40B4-BE49-F238E27FC236}">
                <a16:creationId xmlns:a16="http://schemas.microsoft.com/office/drawing/2014/main" id="{6290ECD4-DBE8-465A-9998-FD6BC476F582}"/>
              </a:ext>
            </a:extLst>
          </p:cNvPr>
          <p:cNvSpPr>
            <a:spLocks noGrp="1"/>
          </p:cNvSpPr>
          <p:nvPr>
            <p:ph type="body" sz="quarter" idx="19"/>
          </p:nvPr>
        </p:nvSpPr>
        <p:spPr>
          <a:xfrm>
            <a:off x="6662738" y="2416299"/>
            <a:ext cx="2124075" cy="3450555"/>
          </a:xfrm>
        </p:spPr>
        <p:txBody>
          <a:bodyPr/>
          <a:lstStyle/>
          <a:p>
            <a:r>
              <a:rPr lang="en-US" dirty="0"/>
              <a:t>Vibrant</a:t>
            </a:r>
          </a:p>
          <a:p>
            <a:r>
              <a:rPr lang="en-US" sz="1600" b="0" dirty="0"/>
              <a:t>Spirited string melodies</a:t>
            </a:r>
          </a:p>
          <a:p>
            <a:r>
              <a:rPr lang="en-US" sz="1600" b="0" dirty="0"/>
              <a:t>Rising bassline</a:t>
            </a:r>
          </a:p>
          <a:p>
            <a:r>
              <a:rPr lang="en-US" sz="1600" b="0" dirty="0"/>
              <a:t>Natural sounds</a:t>
            </a:r>
          </a:p>
          <a:p>
            <a:r>
              <a:rPr lang="en-US" sz="1600" b="0" dirty="0"/>
              <a:t>Vocal textures</a:t>
            </a:r>
          </a:p>
          <a:p>
            <a:br>
              <a:rPr lang="en-US" sz="1600" b="0" dirty="0"/>
            </a:br>
            <a:br>
              <a:rPr lang="en-US" sz="1600" b="0" dirty="0"/>
            </a:br>
            <a:endParaRPr lang="en-US" b="0" dirty="0"/>
          </a:p>
          <a:p>
            <a:endParaRPr lang="en-US" b="0" dirty="0"/>
          </a:p>
        </p:txBody>
      </p:sp>
    </p:spTree>
    <p:extLst>
      <p:ext uri="{BB962C8B-B14F-4D97-AF65-F5344CB8AC3E}">
        <p14:creationId xmlns:p14="http://schemas.microsoft.com/office/powerpoint/2010/main" val="1898175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F02804C-522D-4E54-9E3D-F44B0F77D3F0}"/>
              </a:ext>
            </a:extLst>
          </p:cNvPr>
          <p:cNvSpPr>
            <a:spLocks noGrp="1"/>
          </p:cNvSpPr>
          <p:nvPr>
            <p:ph type="title"/>
          </p:nvPr>
        </p:nvSpPr>
        <p:spPr/>
        <p:txBody>
          <a:bodyPr/>
          <a:lstStyle/>
          <a:p>
            <a:r>
              <a:rPr lang="en-US" dirty="0"/>
              <a:t>Phonak music</a:t>
            </a:r>
          </a:p>
        </p:txBody>
      </p:sp>
      <p:sp>
        <p:nvSpPr>
          <p:cNvPr id="3" name="Fußzeilenplatzhalter 2">
            <a:extLst>
              <a:ext uri="{FF2B5EF4-FFF2-40B4-BE49-F238E27FC236}">
                <a16:creationId xmlns:a16="http://schemas.microsoft.com/office/drawing/2014/main" id="{85C305E5-FB3D-4FC2-90DA-0B3271EA1BB9}"/>
              </a:ext>
            </a:extLst>
          </p:cNvPr>
          <p:cNvSpPr>
            <a:spLocks noGrp="1"/>
          </p:cNvSpPr>
          <p:nvPr>
            <p:ph type="ftr" sz="quarter" idx="11"/>
          </p:nvPr>
        </p:nvSpPr>
        <p:spPr/>
        <p:txBody>
          <a:bodyPr/>
          <a:lstStyle/>
          <a:p>
            <a:r>
              <a:rPr lang="en-US" dirty="0"/>
              <a:t>Phonak sonic guidelines</a:t>
            </a:r>
          </a:p>
        </p:txBody>
      </p:sp>
      <p:sp>
        <p:nvSpPr>
          <p:cNvPr id="4" name="Foliennummernplatzhalter 3">
            <a:extLst>
              <a:ext uri="{FF2B5EF4-FFF2-40B4-BE49-F238E27FC236}">
                <a16:creationId xmlns:a16="http://schemas.microsoft.com/office/drawing/2014/main" id="{45B6A0E3-C8BD-4F15-AD95-64A8FB85A766}"/>
              </a:ext>
            </a:extLst>
          </p:cNvPr>
          <p:cNvSpPr>
            <a:spLocks noGrp="1"/>
          </p:cNvSpPr>
          <p:nvPr>
            <p:ph type="sldNum" sz="quarter" idx="12"/>
          </p:nvPr>
        </p:nvSpPr>
        <p:spPr/>
        <p:txBody>
          <a:bodyPr/>
          <a:lstStyle/>
          <a:p>
            <a:fld id="{0A6ABA92-B65E-42F5-BB28-73DA50746AED}" type="slidenum">
              <a:rPr lang="en-US" smtClean="0"/>
              <a:pPr/>
              <a:t>10</a:t>
            </a:fld>
            <a:endParaRPr lang="en-US" dirty="0"/>
          </a:p>
        </p:txBody>
      </p:sp>
      <p:sp>
        <p:nvSpPr>
          <p:cNvPr id="6" name="Inhaltsplatzhalter 5">
            <a:extLst>
              <a:ext uri="{FF2B5EF4-FFF2-40B4-BE49-F238E27FC236}">
                <a16:creationId xmlns:a16="http://schemas.microsoft.com/office/drawing/2014/main" id="{8536ABF8-C736-44FC-AE55-53C24DDDD3C1}"/>
              </a:ext>
            </a:extLst>
          </p:cNvPr>
          <p:cNvSpPr>
            <a:spLocks noGrp="1"/>
          </p:cNvSpPr>
          <p:nvPr>
            <p:ph idx="17"/>
          </p:nvPr>
        </p:nvSpPr>
        <p:spPr/>
        <p:txBody>
          <a:bodyPr/>
          <a:lstStyle/>
          <a:p>
            <a:pPr marL="285750" indent="-285750">
              <a:buFont typeface="Arial" panose="020B0604020202020204" pitchFamily="34" charset="0"/>
              <a:buChar char="•"/>
            </a:pPr>
            <a:r>
              <a:rPr lang="en-US" dirty="0"/>
              <a:t>We have developed a music strategy to align with the brand for many years to come, a solution that reflects the true emotion of Phonak and its audience. </a:t>
            </a:r>
          </a:p>
          <a:p>
            <a:r>
              <a:rPr lang="en-US" b="1" dirty="0"/>
              <a:t>It also has a series of important characteristics:</a:t>
            </a:r>
          </a:p>
          <a:p>
            <a:pPr marL="285750" indent="-285750">
              <a:buFont typeface="Arial" panose="020B0604020202020204" pitchFamily="34" charset="0"/>
              <a:buChar char="•"/>
            </a:pPr>
            <a:r>
              <a:rPr lang="en-US" dirty="0"/>
              <a:t>The music is owned by the brand, so it becomes a unique and distinct brand asset. From now on, we do not license other people’s music – we use (and if required) make our own.</a:t>
            </a:r>
          </a:p>
          <a:p>
            <a:pPr marL="285750" indent="-285750">
              <a:buFont typeface="Arial" panose="020B0604020202020204" pitchFamily="34" charset="0"/>
              <a:buChar char="•"/>
            </a:pPr>
            <a:r>
              <a:rPr lang="en-US" dirty="0"/>
              <a:t>Our musical theme ‘life is on’ is flexible enough to adapt to any use; long or short – any message. We can be inventive without limits.</a:t>
            </a:r>
          </a:p>
          <a:p>
            <a:pPr marL="285750" indent="-285750">
              <a:buFont typeface="Arial" panose="020B0604020202020204" pitchFamily="34" charset="0"/>
              <a:buChar char="•"/>
            </a:pPr>
            <a:r>
              <a:rPr lang="en-US" dirty="0"/>
              <a:t>Our music is inclusive. We have understood the challenges faced by those with hearing loss and designed a musical identity that allows everyone to enjoy it.</a:t>
            </a:r>
          </a:p>
          <a:p>
            <a:pPr marL="285750" indent="-285750">
              <a:buFont typeface="Arial" panose="020B0604020202020204" pitchFamily="34" charset="0"/>
              <a:buChar char="•"/>
            </a:pPr>
            <a:endParaRPr lang="en-US" dirty="0"/>
          </a:p>
        </p:txBody>
      </p:sp>
    </p:spTree>
    <p:extLst>
      <p:ext uri="{BB962C8B-B14F-4D97-AF65-F5344CB8AC3E}">
        <p14:creationId xmlns:p14="http://schemas.microsoft.com/office/powerpoint/2010/main" val="1197119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207CC9-949D-4BD5-ACC4-0009E1590C3C}"/>
              </a:ext>
            </a:extLst>
          </p:cNvPr>
          <p:cNvSpPr>
            <a:spLocks noGrp="1"/>
          </p:cNvSpPr>
          <p:nvPr>
            <p:ph type="title"/>
          </p:nvPr>
        </p:nvSpPr>
        <p:spPr>
          <a:xfrm>
            <a:off x="675692" y="704742"/>
            <a:ext cx="10840616" cy="889868"/>
          </a:xfrm>
        </p:spPr>
        <p:txBody>
          <a:bodyPr/>
          <a:lstStyle/>
          <a:p>
            <a:r>
              <a:rPr lang="en-US" dirty="0"/>
              <a:t>The sound of Phonak – main theme</a:t>
            </a:r>
          </a:p>
        </p:txBody>
      </p:sp>
      <p:sp>
        <p:nvSpPr>
          <p:cNvPr id="4" name="Content Placeholder 2">
            <a:extLst>
              <a:ext uri="{FF2B5EF4-FFF2-40B4-BE49-F238E27FC236}">
                <a16:creationId xmlns:a16="http://schemas.microsoft.com/office/drawing/2014/main" id="{924D0707-FD6B-4303-9F39-66B946D91904}"/>
              </a:ext>
            </a:extLst>
          </p:cNvPr>
          <p:cNvSpPr>
            <a:spLocks noGrp="1"/>
          </p:cNvSpPr>
          <p:nvPr>
            <p:ph idx="1"/>
          </p:nvPr>
        </p:nvSpPr>
        <p:spPr>
          <a:xfrm>
            <a:off x="675692" y="2420938"/>
            <a:ext cx="4343400" cy="871635"/>
          </a:xfrm>
        </p:spPr>
        <p:txBody>
          <a:bodyPr/>
          <a:lstStyle/>
          <a:p>
            <a:pPr marL="0" indent="0" defTabSz="821531" hangingPunct="0">
              <a:buNone/>
            </a:pPr>
            <a:r>
              <a:rPr lang="en-GB" b="1" dirty="0">
                <a:latin typeface="+mj-lt"/>
                <a:ea typeface="Helvetica Neue" panose="02000503000000020004" pitchFamily="2" charset="0"/>
                <a:cs typeface="Rubik" panose="02000604000000020004" pitchFamily="2" charset="-79"/>
              </a:rPr>
              <a:t>Phonak main sonic theme </a:t>
            </a:r>
            <a:br>
              <a:rPr lang="en-GB" b="1" dirty="0">
                <a:latin typeface="+mj-lt"/>
                <a:ea typeface="Helvetica Neue" panose="02000503000000020004" pitchFamily="2" charset="0"/>
                <a:cs typeface="Rubik" panose="02000604000000020004" pitchFamily="2" charset="-79"/>
              </a:rPr>
            </a:br>
            <a:r>
              <a:rPr lang="en-GB" dirty="0">
                <a:latin typeface="+mj-lt"/>
                <a:ea typeface="Helvetica Neue" panose="02000503000000020004" pitchFamily="2" charset="0"/>
                <a:cs typeface="Rubik" panose="02000604000000020004" pitchFamily="2" charset="-79"/>
              </a:rPr>
              <a:t>This is our hero sonic theme.</a:t>
            </a:r>
            <a:endParaRPr lang="en-US" dirty="0">
              <a:latin typeface="+mj-lt"/>
              <a:ea typeface="Helvetica Neue" panose="02000503000000020004" pitchFamily="2" charset="0"/>
              <a:cs typeface="Rubik" panose="02000604000000020004" pitchFamily="2" charset="-79"/>
            </a:endParaRPr>
          </a:p>
        </p:txBody>
      </p:sp>
      <p:pic>
        <p:nvPicPr>
          <p:cNvPr id="8" name="Sonicbrand_SoundofPhonak_BrandTheme_LiveInstrumentation_V2">
            <a:hlinkClick r:id="" action="ppaction://media"/>
            <a:extLst>
              <a:ext uri="{FF2B5EF4-FFF2-40B4-BE49-F238E27FC236}">
                <a16:creationId xmlns:a16="http://schemas.microsoft.com/office/drawing/2014/main" id="{27FC4BD3-E965-46E4-BCF7-69AD3DE728BC}"/>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673765" y="4387935"/>
            <a:ext cx="1741259" cy="1741259"/>
          </a:xfrm>
          <a:prstGeom prst="rect">
            <a:avLst/>
          </a:prstGeom>
        </p:spPr>
      </p:pic>
      <p:sp>
        <p:nvSpPr>
          <p:cNvPr id="9" name="Fußzeilenplatzhalter 2">
            <a:extLst>
              <a:ext uri="{FF2B5EF4-FFF2-40B4-BE49-F238E27FC236}">
                <a16:creationId xmlns:a16="http://schemas.microsoft.com/office/drawing/2014/main" id="{EC9581D8-548E-4506-B8C6-215FF230127B}"/>
              </a:ext>
            </a:extLst>
          </p:cNvPr>
          <p:cNvSpPr txBox="1">
            <a:spLocks/>
          </p:cNvSpPr>
          <p:nvPr/>
        </p:nvSpPr>
        <p:spPr>
          <a:xfrm>
            <a:off x="6096000" y="6356350"/>
            <a:ext cx="5490411" cy="276225"/>
          </a:xfrm>
          <a:prstGeom prst="rect">
            <a:avLst/>
          </a:prstGeom>
        </p:spPr>
        <p:txBody>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1000" dirty="0"/>
              <a:t>Phonak sonic guidelines</a:t>
            </a:r>
          </a:p>
        </p:txBody>
      </p:sp>
      <p:sp>
        <p:nvSpPr>
          <p:cNvPr id="10" name="Foliennummernplatzhalter 3">
            <a:extLst>
              <a:ext uri="{FF2B5EF4-FFF2-40B4-BE49-F238E27FC236}">
                <a16:creationId xmlns:a16="http://schemas.microsoft.com/office/drawing/2014/main" id="{29B0B84D-37FD-46EE-A360-A6B9E9DFA5EF}"/>
              </a:ext>
            </a:extLst>
          </p:cNvPr>
          <p:cNvSpPr txBox="1">
            <a:spLocks/>
          </p:cNvSpPr>
          <p:nvPr/>
        </p:nvSpPr>
        <p:spPr>
          <a:xfrm>
            <a:off x="11513343" y="6356351"/>
            <a:ext cx="349793" cy="276224"/>
          </a:xfrm>
          <a:prstGeom prst="rect">
            <a:avLst/>
          </a:prstGeom>
        </p:spPr>
        <p:txBody>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A6ABA92-B65E-42F5-BB28-73DA50746AED}" type="slidenum">
              <a:rPr lang="en-US" sz="1000" smtClean="0"/>
              <a:pPr/>
              <a:t>11</a:t>
            </a:fld>
            <a:endParaRPr lang="en-US" sz="1000" dirty="0"/>
          </a:p>
        </p:txBody>
      </p:sp>
      <p:pic>
        <p:nvPicPr>
          <p:cNvPr id="7" name="Picture 6" descr="Icon&#10;&#10;Description automatically generated">
            <a:extLst>
              <a:ext uri="{FF2B5EF4-FFF2-40B4-BE49-F238E27FC236}">
                <a16:creationId xmlns:a16="http://schemas.microsoft.com/office/drawing/2014/main" id="{C21E21DE-465F-4296-8426-EB9843C766D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009003" y="1287709"/>
            <a:ext cx="4853031" cy="4853031"/>
          </a:xfrm>
          <a:prstGeom prst="rect">
            <a:avLst/>
          </a:prstGeom>
        </p:spPr>
      </p:pic>
    </p:spTree>
    <p:extLst>
      <p:ext uri="{BB962C8B-B14F-4D97-AF65-F5344CB8AC3E}">
        <p14:creationId xmlns:p14="http://schemas.microsoft.com/office/powerpoint/2010/main" val="26983475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302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8"/>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207CC9-949D-4BD5-ACC4-0009E1590C3C}"/>
              </a:ext>
            </a:extLst>
          </p:cNvPr>
          <p:cNvSpPr>
            <a:spLocks noGrp="1"/>
          </p:cNvSpPr>
          <p:nvPr>
            <p:ph type="title"/>
          </p:nvPr>
        </p:nvSpPr>
        <p:spPr>
          <a:xfrm>
            <a:off x="675692" y="704742"/>
            <a:ext cx="10840616" cy="889868"/>
          </a:xfrm>
        </p:spPr>
        <p:txBody>
          <a:bodyPr/>
          <a:lstStyle/>
          <a:p>
            <a:r>
              <a:rPr lang="en-US" dirty="0"/>
              <a:t>The sound of Phonak – main theme</a:t>
            </a:r>
          </a:p>
        </p:txBody>
      </p:sp>
      <p:sp>
        <p:nvSpPr>
          <p:cNvPr id="4" name="Content Placeholder 2">
            <a:extLst>
              <a:ext uri="{FF2B5EF4-FFF2-40B4-BE49-F238E27FC236}">
                <a16:creationId xmlns:a16="http://schemas.microsoft.com/office/drawing/2014/main" id="{924D0707-FD6B-4303-9F39-66B946D91904}"/>
              </a:ext>
            </a:extLst>
          </p:cNvPr>
          <p:cNvSpPr>
            <a:spLocks noGrp="1"/>
          </p:cNvSpPr>
          <p:nvPr>
            <p:ph idx="1"/>
          </p:nvPr>
        </p:nvSpPr>
        <p:spPr>
          <a:xfrm>
            <a:off x="675692" y="2420938"/>
            <a:ext cx="5420308" cy="871635"/>
          </a:xfrm>
        </p:spPr>
        <p:txBody>
          <a:bodyPr/>
          <a:lstStyle/>
          <a:p>
            <a:pPr marL="0" indent="0" defTabSz="821531" hangingPunct="0">
              <a:buNone/>
            </a:pPr>
            <a:r>
              <a:rPr lang="en-GB" b="1" dirty="0">
                <a:latin typeface="+mj-lt"/>
                <a:ea typeface="Helvetica Neue" panose="02000503000000020004" pitchFamily="2" charset="0"/>
                <a:cs typeface="Rubik" panose="02000604000000020004" pitchFamily="2" charset="-79"/>
              </a:rPr>
              <a:t>Phonak main sonic theme </a:t>
            </a:r>
            <a:br>
              <a:rPr lang="en-GB" b="1" dirty="0">
                <a:latin typeface="+mj-lt"/>
                <a:ea typeface="Helvetica Neue" panose="02000503000000020004" pitchFamily="2" charset="0"/>
                <a:cs typeface="Rubik" panose="02000604000000020004" pitchFamily="2" charset="-79"/>
              </a:rPr>
            </a:br>
            <a:r>
              <a:rPr lang="en-GB" dirty="0">
                <a:latin typeface="+mj-lt"/>
                <a:ea typeface="Helvetica Neue" panose="02000503000000020004" pitchFamily="2" charset="0"/>
                <a:cs typeface="Rubik" panose="02000604000000020004" pitchFamily="2" charset="-79"/>
              </a:rPr>
              <a:t>This is our hero sonic theme.</a:t>
            </a:r>
            <a:endParaRPr lang="en-US" dirty="0">
              <a:latin typeface="+mj-lt"/>
              <a:ea typeface="Helvetica Neue" panose="02000503000000020004" pitchFamily="2" charset="0"/>
              <a:cs typeface="Rubik" panose="02000604000000020004" pitchFamily="2" charset="-79"/>
            </a:endParaRPr>
          </a:p>
        </p:txBody>
      </p:sp>
      <p:sp>
        <p:nvSpPr>
          <p:cNvPr id="9" name="Fußzeilenplatzhalter 2">
            <a:extLst>
              <a:ext uri="{FF2B5EF4-FFF2-40B4-BE49-F238E27FC236}">
                <a16:creationId xmlns:a16="http://schemas.microsoft.com/office/drawing/2014/main" id="{EC9581D8-548E-4506-B8C6-215FF230127B}"/>
              </a:ext>
            </a:extLst>
          </p:cNvPr>
          <p:cNvSpPr txBox="1">
            <a:spLocks/>
          </p:cNvSpPr>
          <p:nvPr/>
        </p:nvSpPr>
        <p:spPr>
          <a:xfrm>
            <a:off x="6096000" y="6356350"/>
            <a:ext cx="5490411" cy="276225"/>
          </a:xfrm>
          <a:prstGeom prst="rect">
            <a:avLst/>
          </a:prstGeom>
        </p:spPr>
        <p:txBody>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1000" dirty="0"/>
              <a:t>Phonak sonic guidelines</a:t>
            </a:r>
          </a:p>
        </p:txBody>
      </p:sp>
      <p:sp>
        <p:nvSpPr>
          <p:cNvPr id="10" name="Foliennummernplatzhalter 3">
            <a:extLst>
              <a:ext uri="{FF2B5EF4-FFF2-40B4-BE49-F238E27FC236}">
                <a16:creationId xmlns:a16="http://schemas.microsoft.com/office/drawing/2014/main" id="{29B0B84D-37FD-46EE-A360-A6B9E9DFA5EF}"/>
              </a:ext>
            </a:extLst>
          </p:cNvPr>
          <p:cNvSpPr txBox="1">
            <a:spLocks/>
          </p:cNvSpPr>
          <p:nvPr/>
        </p:nvSpPr>
        <p:spPr>
          <a:xfrm>
            <a:off x="11513343" y="6356351"/>
            <a:ext cx="349793" cy="276224"/>
          </a:xfrm>
          <a:prstGeom prst="rect">
            <a:avLst/>
          </a:prstGeom>
        </p:spPr>
        <p:txBody>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A6ABA92-B65E-42F5-BB28-73DA50746AED}" type="slidenum">
              <a:rPr lang="en-US" sz="1000" smtClean="0"/>
              <a:pPr/>
              <a:t>12</a:t>
            </a:fld>
            <a:endParaRPr lang="en-US" sz="1000" dirty="0"/>
          </a:p>
        </p:txBody>
      </p:sp>
      <p:sp>
        <p:nvSpPr>
          <p:cNvPr id="7" name="Inhaltsplatzhalter 5">
            <a:extLst>
              <a:ext uri="{FF2B5EF4-FFF2-40B4-BE49-F238E27FC236}">
                <a16:creationId xmlns:a16="http://schemas.microsoft.com/office/drawing/2014/main" id="{CFFF465A-0EEA-4804-A697-88A7AC2875DF}"/>
              </a:ext>
            </a:extLst>
          </p:cNvPr>
          <p:cNvSpPr txBox="1">
            <a:spLocks/>
          </p:cNvSpPr>
          <p:nvPr/>
        </p:nvSpPr>
        <p:spPr>
          <a:xfrm>
            <a:off x="6472989" y="2420938"/>
            <a:ext cx="5347536" cy="3708400"/>
          </a:xfrm>
          <a:prstGeom prst="rect">
            <a:avLst/>
          </a:prstGeom>
        </p:spPr>
        <p:txBody>
          <a:bodyPr/>
          <a:lstStyle>
            <a:lvl1pPr marL="270000" indent="-270000" algn="l" defTabSz="914400" rtl="0" eaLnBrk="1" latinLnBrk="0" hangingPunct="1">
              <a:lnSpc>
                <a:spcPts val="2000"/>
              </a:lnSpc>
              <a:spcBef>
                <a:spcPts val="1000"/>
              </a:spcBef>
              <a:buClr>
                <a:schemeClr val="accent1"/>
              </a:buClr>
              <a:buFont typeface="Segoe UI Symbol" panose="020B0502040204020203" pitchFamily="34" charset="0"/>
              <a:buChar char=""/>
              <a:defRPr sz="1600" kern="1200">
                <a:solidFill>
                  <a:schemeClr val="tx1"/>
                </a:solidFill>
                <a:latin typeface="+mn-lt"/>
                <a:ea typeface="+mn-ea"/>
                <a:cs typeface="+mn-cs"/>
              </a:defRPr>
            </a:lvl1pPr>
            <a:lvl2pPr marL="540000" indent="-270000" algn="l" defTabSz="914400" rtl="0" eaLnBrk="1" latinLnBrk="0" hangingPunct="1">
              <a:lnSpc>
                <a:spcPts val="2000"/>
              </a:lnSpc>
              <a:spcBef>
                <a:spcPts val="1000"/>
              </a:spcBef>
              <a:buClr>
                <a:schemeClr val="accent1"/>
              </a:buClr>
              <a:buFont typeface="Segoe UI Symbol" panose="020B0502040204020203" pitchFamily="34" charset="0"/>
              <a:buChar char=""/>
              <a:defRPr sz="1600" kern="1200">
                <a:solidFill>
                  <a:schemeClr val="tx1"/>
                </a:solidFill>
                <a:latin typeface="+mn-lt"/>
                <a:ea typeface="+mn-ea"/>
                <a:cs typeface="+mn-cs"/>
              </a:defRPr>
            </a:lvl2pPr>
            <a:lvl3pPr marL="810000" indent="-270000" algn="l" defTabSz="914400" rtl="0" eaLnBrk="1" latinLnBrk="0" hangingPunct="1">
              <a:lnSpc>
                <a:spcPts val="2000"/>
              </a:lnSpc>
              <a:spcBef>
                <a:spcPts val="1000"/>
              </a:spcBef>
              <a:buClr>
                <a:schemeClr val="accent1"/>
              </a:buClr>
              <a:buFont typeface="Segoe UI Symbol" panose="020B0502040204020203" pitchFamily="34" charset="0"/>
              <a:buChar char=""/>
              <a:defRPr sz="1600" kern="1200">
                <a:solidFill>
                  <a:schemeClr val="tx1"/>
                </a:solidFill>
                <a:latin typeface="+mn-lt"/>
                <a:ea typeface="+mn-ea"/>
                <a:cs typeface="+mn-cs"/>
              </a:defRPr>
            </a:lvl3pPr>
            <a:lvl4pPr marL="1080000" indent="-270000" algn="l" defTabSz="914400" rtl="0" eaLnBrk="1" latinLnBrk="0" hangingPunct="1">
              <a:lnSpc>
                <a:spcPts val="2000"/>
              </a:lnSpc>
              <a:spcBef>
                <a:spcPts val="1000"/>
              </a:spcBef>
              <a:buClr>
                <a:schemeClr val="accent1"/>
              </a:buClr>
              <a:buFont typeface="Segoe UI Symbol" panose="020B0502040204020203" pitchFamily="34" charset="0"/>
              <a:buChar char=""/>
              <a:defRPr sz="1600" kern="1200">
                <a:solidFill>
                  <a:schemeClr val="tx1"/>
                </a:solidFill>
                <a:latin typeface="+mn-lt"/>
                <a:ea typeface="+mn-ea"/>
                <a:cs typeface="+mn-cs"/>
              </a:defRPr>
            </a:lvl4pPr>
            <a:lvl5pPr marL="1350000" indent="-270000" algn="l" defTabSz="914400" rtl="0" eaLnBrk="1" latinLnBrk="0" hangingPunct="1">
              <a:lnSpc>
                <a:spcPts val="2000"/>
              </a:lnSpc>
              <a:spcBef>
                <a:spcPts val="1000"/>
              </a:spcBef>
              <a:buClr>
                <a:schemeClr val="accent1"/>
              </a:buClr>
              <a:buFont typeface="Segoe UI Symbol" panose="020B0502040204020203"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b="1" dirty="0"/>
              <a:t>Use case: </a:t>
            </a:r>
            <a:br>
              <a:rPr lang="en-US" b="1" dirty="0"/>
            </a:br>
            <a:r>
              <a:rPr lang="en-US" dirty="0"/>
              <a:t>Main purpose will be to strengthen the brand’s sonic identity and recognition to engage the audience on an emotional level with the brand.</a:t>
            </a:r>
          </a:p>
          <a:p>
            <a:pPr marL="0" indent="0">
              <a:buNone/>
            </a:pPr>
            <a:endParaRPr lang="en-US" dirty="0"/>
          </a:p>
          <a:p>
            <a:pPr marL="0" indent="0">
              <a:buNone/>
            </a:pPr>
            <a:r>
              <a:rPr lang="en-GB" dirty="0">
                <a:ea typeface="Helvetica Neue" panose="02000503000000020004" pitchFamily="2" charset="0"/>
                <a:cs typeface="Rubik" panose="02000604000000020004" pitchFamily="2" charset="-79"/>
              </a:rPr>
              <a:t>Use this variant if you are in any doubt.</a:t>
            </a:r>
            <a:endParaRPr lang="en-US" dirty="0"/>
          </a:p>
        </p:txBody>
      </p:sp>
    </p:spTree>
    <p:extLst>
      <p:ext uri="{BB962C8B-B14F-4D97-AF65-F5344CB8AC3E}">
        <p14:creationId xmlns:p14="http://schemas.microsoft.com/office/powerpoint/2010/main" val="373787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207CC9-949D-4BD5-ACC4-0009E1590C3C}"/>
              </a:ext>
            </a:extLst>
          </p:cNvPr>
          <p:cNvSpPr>
            <a:spLocks noGrp="1"/>
          </p:cNvSpPr>
          <p:nvPr>
            <p:ph type="title"/>
          </p:nvPr>
        </p:nvSpPr>
        <p:spPr>
          <a:xfrm>
            <a:off x="675692" y="704742"/>
            <a:ext cx="10840616" cy="889868"/>
          </a:xfrm>
        </p:spPr>
        <p:txBody>
          <a:bodyPr/>
          <a:lstStyle/>
          <a:p>
            <a:r>
              <a:rPr lang="en-US" dirty="0"/>
              <a:t>The sound of Phonak – variants</a:t>
            </a:r>
          </a:p>
        </p:txBody>
      </p:sp>
      <p:sp>
        <p:nvSpPr>
          <p:cNvPr id="4" name="Content Placeholder 2">
            <a:extLst>
              <a:ext uri="{FF2B5EF4-FFF2-40B4-BE49-F238E27FC236}">
                <a16:creationId xmlns:a16="http://schemas.microsoft.com/office/drawing/2014/main" id="{924D0707-FD6B-4303-9F39-66B946D91904}"/>
              </a:ext>
            </a:extLst>
          </p:cNvPr>
          <p:cNvSpPr>
            <a:spLocks noGrp="1"/>
          </p:cNvSpPr>
          <p:nvPr>
            <p:ph idx="1"/>
          </p:nvPr>
        </p:nvSpPr>
        <p:spPr>
          <a:xfrm>
            <a:off x="675692" y="2420938"/>
            <a:ext cx="5420308" cy="871635"/>
          </a:xfrm>
        </p:spPr>
        <p:txBody>
          <a:bodyPr/>
          <a:lstStyle/>
          <a:p>
            <a:pPr marL="0" indent="0" defTabSz="821531" hangingPunct="0">
              <a:buNone/>
            </a:pPr>
            <a:r>
              <a:rPr lang="en-GB" b="1" dirty="0">
                <a:latin typeface="+mj-lt"/>
                <a:ea typeface="Helvetica Neue" panose="02000503000000020004" pitchFamily="2" charset="0"/>
                <a:cs typeface="Rubik" panose="02000604000000020004" pitchFamily="2" charset="-79"/>
              </a:rPr>
              <a:t>‘Ambient’ sonic theme</a:t>
            </a:r>
            <a:br>
              <a:rPr lang="en-GB" b="1" dirty="0">
                <a:latin typeface="+mj-lt"/>
                <a:ea typeface="Helvetica Neue" panose="02000503000000020004" pitchFamily="2" charset="0"/>
                <a:cs typeface="Rubik" panose="02000604000000020004" pitchFamily="2" charset="-79"/>
              </a:rPr>
            </a:br>
            <a:r>
              <a:rPr lang="en-GB" dirty="0">
                <a:latin typeface="+mj-lt"/>
                <a:ea typeface="Helvetica Neue" panose="02000503000000020004" pitchFamily="2" charset="0"/>
                <a:cs typeface="Rubik" panose="02000604000000020004" pitchFamily="2" charset="-79"/>
              </a:rPr>
              <a:t>This subtle version of our sonic logo should be used for low impact and in background settings.</a:t>
            </a:r>
            <a:endParaRPr lang="en-US" dirty="0">
              <a:latin typeface="+mj-lt"/>
              <a:ea typeface="Helvetica Neue" panose="02000503000000020004" pitchFamily="2" charset="0"/>
              <a:cs typeface="Rubik" panose="02000604000000020004" pitchFamily="2" charset="-79"/>
            </a:endParaRPr>
          </a:p>
        </p:txBody>
      </p:sp>
      <p:sp>
        <p:nvSpPr>
          <p:cNvPr id="9" name="Fußzeilenplatzhalter 2">
            <a:extLst>
              <a:ext uri="{FF2B5EF4-FFF2-40B4-BE49-F238E27FC236}">
                <a16:creationId xmlns:a16="http://schemas.microsoft.com/office/drawing/2014/main" id="{EC9581D8-548E-4506-B8C6-215FF230127B}"/>
              </a:ext>
            </a:extLst>
          </p:cNvPr>
          <p:cNvSpPr txBox="1">
            <a:spLocks/>
          </p:cNvSpPr>
          <p:nvPr/>
        </p:nvSpPr>
        <p:spPr>
          <a:xfrm>
            <a:off x="6096000" y="6356350"/>
            <a:ext cx="5490411" cy="276225"/>
          </a:xfrm>
          <a:prstGeom prst="rect">
            <a:avLst/>
          </a:prstGeom>
        </p:spPr>
        <p:txBody>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1000" dirty="0"/>
              <a:t>Phonak sonic guidelines</a:t>
            </a:r>
          </a:p>
        </p:txBody>
      </p:sp>
      <p:sp>
        <p:nvSpPr>
          <p:cNvPr id="10" name="Foliennummernplatzhalter 3">
            <a:extLst>
              <a:ext uri="{FF2B5EF4-FFF2-40B4-BE49-F238E27FC236}">
                <a16:creationId xmlns:a16="http://schemas.microsoft.com/office/drawing/2014/main" id="{29B0B84D-37FD-46EE-A360-A6B9E9DFA5EF}"/>
              </a:ext>
            </a:extLst>
          </p:cNvPr>
          <p:cNvSpPr txBox="1">
            <a:spLocks/>
          </p:cNvSpPr>
          <p:nvPr/>
        </p:nvSpPr>
        <p:spPr>
          <a:xfrm>
            <a:off x="11513343" y="6356351"/>
            <a:ext cx="349793" cy="276224"/>
          </a:xfrm>
          <a:prstGeom prst="rect">
            <a:avLst/>
          </a:prstGeom>
        </p:spPr>
        <p:txBody>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A6ABA92-B65E-42F5-BB28-73DA50746AED}" type="slidenum">
              <a:rPr lang="en-US" sz="1000" smtClean="0"/>
              <a:pPr/>
              <a:t>13</a:t>
            </a:fld>
            <a:endParaRPr lang="en-US" sz="1000" dirty="0"/>
          </a:p>
        </p:txBody>
      </p:sp>
      <p:pic>
        <p:nvPicPr>
          <p:cNvPr id="3" name="DF8AF136">
            <a:hlinkClick r:id="" action="ppaction://media"/>
            <a:extLst>
              <a:ext uri="{FF2B5EF4-FFF2-40B4-BE49-F238E27FC236}">
                <a16:creationId xmlns:a16="http://schemas.microsoft.com/office/drawing/2014/main" id="{9EFAB0CC-413A-4F74-B114-7D547CA12766}"/>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658813" y="4361688"/>
            <a:ext cx="1689227" cy="1689227"/>
          </a:xfrm>
          <a:prstGeom prst="rect">
            <a:avLst/>
          </a:prstGeom>
        </p:spPr>
      </p:pic>
      <p:pic>
        <p:nvPicPr>
          <p:cNvPr id="11" name="Picture 10" descr="Logo, icon&#10;&#10;Description automatically generated">
            <a:extLst>
              <a:ext uri="{FF2B5EF4-FFF2-40B4-BE49-F238E27FC236}">
                <a16:creationId xmlns:a16="http://schemas.microsoft.com/office/drawing/2014/main" id="{AB9E0DFE-4EA0-412D-B7C3-E416421B6C2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744050" y="1057014"/>
            <a:ext cx="5072324" cy="5072324"/>
          </a:xfrm>
          <a:prstGeom prst="rect">
            <a:avLst/>
          </a:prstGeom>
        </p:spPr>
      </p:pic>
    </p:spTree>
    <p:extLst>
      <p:ext uri="{BB962C8B-B14F-4D97-AF65-F5344CB8AC3E}">
        <p14:creationId xmlns:p14="http://schemas.microsoft.com/office/powerpoint/2010/main" val="4231803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6056"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207CC9-949D-4BD5-ACC4-0009E1590C3C}"/>
              </a:ext>
            </a:extLst>
          </p:cNvPr>
          <p:cNvSpPr>
            <a:spLocks noGrp="1"/>
          </p:cNvSpPr>
          <p:nvPr>
            <p:ph type="title"/>
          </p:nvPr>
        </p:nvSpPr>
        <p:spPr>
          <a:xfrm>
            <a:off x="675692" y="704742"/>
            <a:ext cx="10840616" cy="889868"/>
          </a:xfrm>
        </p:spPr>
        <p:txBody>
          <a:bodyPr/>
          <a:lstStyle/>
          <a:p>
            <a:r>
              <a:rPr lang="en-US" dirty="0"/>
              <a:t>The sound of Phonak – variants</a:t>
            </a:r>
          </a:p>
        </p:txBody>
      </p:sp>
      <p:sp>
        <p:nvSpPr>
          <p:cNvPr id="4" name="Content Placeholder 2">
            <a:extLst>
              <a:ext uri="{FF2B5EF4-FFF2-40B4-BE49-F238E27FC236}">
                <a16:creationId xmlns:a16="http://schemas.microsoft.com/office/drawing/2014/main" id="{924D0707-FD6B-4303-9F39-66B946D91904}"/>
              </a:ext>
            </a:extLst>
          </p:cNvPr>
          <p:cNvSpPr>
            <a:spLocks noGrp="1"/>
          </p:cNvSpPr>
          <p:nvPr>
            <p:ph idx="1"/>
          </p:nvPr>
        </p:nvSpPr>
        <p:spPr>
          <a:xfrm>
            <a:off x="675692" y="2420938"/>
            <a:ext cx="5420308" cy="871635"/>
          </a:xfrm>
        </p:spPr>
        <p:txBody>
          <a:bodyPr/>
          <a:lstStyle/>
          <a:p>
            <a:pPr marL="0" indent="0" defTabSz="821531" hangingPunct="0">
              <a:buNone/>
            </a:pPr>
            <a:r>
              <a:rPr lang="en-GB" b="1" dirty="0">
                <a:latin typeface="+mj-lt"/>
                <a:ea typeface="Helvetica Neue" panose="02000503000000020004" pitchFamily="2" charset="0"/>
                <a:cs typeface="Rubik" panose="02000604000000020004" pitchFamily="2" charset="-79"/>
              </a:rPr>
              <a:t>‘Ambient’ sonic theme</a:t>
            </a:r>
            <a:br>
              <a:rPr lang="en-GB" b="1" dirty="0">
                <a:latin typeface="+mj-lt"/>
                <a:ea typeface="Helvetica Neue" panose="02000503000000020004" pitchFamily="2" charset="0"/>
                <a:cs typeface="Rubik" panose="02000604000000020004" pitchFamily="2" charset="-79"/>
              </a:rPr>
            </a:br>
            <a:r>
              <a:rPr lang="en-GB" dirty="0">
                <a:latin typeface="+mj-lt"/>
                <a:ea typeface="Helvetica Neue" panose="02000503000000020004" pitchFamily="2" charset="0"/>
                <a:cs typeface="Rubik" panose="02000604000000020004" pitchFamily="2" charset="-79"/>
              </a:rPr>
              <a:t>This subtle version of our sonic logo should be used for low impact and in background settings.</a:t>
            </a:r>
            <a:endParaRPr lang="en-US" dirty="0">
              <a:latin typeface="+mj-lt"/>
              <a:ea typeface="Helvetica Neue" panose="02000503000000020004" pitchFamily="2" charset="0"/>
              <a:cs typeface="Rubik" panose="02000604000000020004" pitchFamily="2" charset="-79"/>
            </a:endParaRPr>
          </a:p>
        </p:txBody>
      </p:sp>
      <p:sp>
        <p:nvSpPr>
          <p:cNvPr id="9" name="Fußzeilenplatzhalter 2">
            <a:extLst>
              <a:ext uri="{FF2B5EF4-FFF2-40B4-BE49-F238E27FC236}">
                <a16:creationId xmlns:a16="http://schemas.microsoft.com/office/drawing/2014/main" id="{EC9581D8-548E-4506-B8C6-215FF230127B}"/>
              </a:ext>
            </a:extLst>
          </p:cNvPr>
          <p:cNvSpPr txBox="1">
            <a:spLocks/>
          </p:cNvSpPr>
          <p:nvPr/>
        </p:nvSpPr>
        <p:spPr>
          <a:xfrm>
            <a:off x="6096000" y="6356350"/>
            <a:ext cx="5490411" cy="276225"/>
          </a:xfrm>
          <a:prstGeom prst="rect">
            <a:avLst/>
          </a:prstGeom>
        </p:spPr>
        <p:txBody>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1000" dirty="0"/>
              <a:t>Phonak sonic guidelines</a:t>
            </a:r>
          </a:p>
        </p:txBody>
      </p:sp>
      <p:sp>
        <p:nvSpPr>
          <p:cNvPr id="10" name="Foliennummernplatzhalter 3">
            <a:extLst>
              <a:ext uri="{FF2B5EF4-FFF2-40B4-BE49-F238E27FC236}">
                <a16:creationId xmlns:a16="http://schemas.microsoft.com/office/drawing/2014/main" id="{29B0B84D-37FD-46EE-A360-A6B9E9DFA5EF}"/>
              </a:ext>
            </a:extLst>
          </p:cNvPr>
          <p:cNvSpPr txBox="1">
            <a:spLocks/>
          </p:cNvSpPr>
          <p:nvPr/>
        </p:nvSpPr>
        <p:spPr>
          <a:xfrm>
            <a:off x="11513343" y="6356351"/>
            <a:ext cx="349793" cy="276224"/>
          </a:xfrm>
          <a:prstGeom prst="rect">
            <a:avLst/>
          </a:prstGeom>
        </p:spPr>
        <p:txBody>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A6ABA92-B65E-42F5-BB28-73DA50746AED}" type="slidenum">
              <a:rPr lang="en-US" sz="1000" smtClean="0"/>
              <a:pPr/>
              <a:t>14</a:t>
            </a:fld>
            <a:endParaRPr lang="en-US" sz="1000" dirty="0"/>
          </a:p>
        </p:txBody>
      </p:sp>
      <p:sp>
        <p:nvSpPr>
          <p:cNvPr id="7" name="TextBox 9">
            <a:extLst>
              <a:ext uri="{FF2B5EF4-FFF2-40B4-BE49-F238E27FC236}">
                <a16:creationId xmlns:a16="http://schemas.microsoft.com/office/drawing/2014/main" id="{F5C7279B-D310-4E97-B331-4DBA0E1F736A}"/>
              </a:ext>
            </a:extLst>
          </p:cNvPr>
          <p:cNvSpPr txBox="1"/>
          <p:nvPr/>
        </p:nvSpPr>
        <p:spPr>
          <a:xfrm>
            <a:off x="6427547" y="2414338"/>
            <a:ext cx="5394692" cy="1815882"/>
          </a:xfrm>
          <a:prstGeom prst="rect">
            <a:avLst/>
          </a:prstGeom>
          <a:noFill/>
        </p:spPr>
        <p:txBody>
          <a:bodyPr wrap="square" rtlCol="0">
            <a:spAutoFit/>
          </a:bodyPr>
          <a:lstStyle/>
          <a:p>
            <a:r>
              <a:rPr lang="en-US" sz="1600" b="1" dirty="0"/>
              <a:t>Use case: </a:t>
            </a:r>
            <a:br>
              <a:rPr lang="en-US" sz="1600" b="1" dirty="0"/>
            </a:br>
            <a:r>
              <a:rPr lang="en-US" sz="1600" dirty="0"/>
              <a:t>- For the final minutes before the “show” starts shall give the audience a welcomed feeling </a:t>
            </a:r>
            <a:br>
              <a:rPr lang="en-US" sz="1600" dirty="0"/>
            </a:br>
            <a:r>
              <a:rPr lang="en-US" sz="1600" dirty="0"/>
              <a:t>- background music at exhibition stands (endless sound loop), road shows</a:t>
            </a:r>
            <a:br>
              <a:rPr lang="en-US" sz="1600" dirty="0"/>
            </a:br>
            <a:r>
              <a:rPr lang="en-US" sz="1600" dirty="0"/>
              <a:t>- also for sales presentations, media day, call centers, sound systems etc.</a:t>
            </a:r>
          </a:p>
        </p:txBody>
      </p:sp>
      <p:sp>
        <p:nvSpPr>
          <p:cNvPr id="3" name="Footer Placeholder 2">
            <a:extLst>
              <a:ext uri="{FF2B5EF4-FFF2-40B4-BE49-F238E27FC236}">
                <a16:creationId xmlns:a16="http://schemas.microsoft.com/office/drawing/2014/main" id="{AFEC041D-92A0-4CBA-A764-C6298BC0545E}"/>
              </a:ext>
            </a:extLst>
          </p:cNvPr>
          <p:cNvSpPr>
            <a:spLocks noGrp="1"/>
          </p:cNvSpPr>
          <p:nvPr>
            <p:ph type="ftr" sz="quarter" idx="3"/>
          </p:nvPr>
        </p:nvSpPr>
        <p:spPr/>
        <p:txBody>
          <a:bodyPr/>
          <a:lstStyle/>
          <a:p>
            <a:r>
              <a:rPr lang="en-GB" noProof="0"/>
              <a:t>Phonak sonic guidelines</a:t>
            </a:r>
          </a:p>
        </p:txBody>
      </p:sp>
      <p:sp>
        <p:nvSpPr>
          <p:cNvPr id="5" name="Slide Number Placeholder 4">
            <a:extLst>
              <a:ext uri="{FF2B5EF4-FFF2-40B4-BE49-F238E27FC236}">
                <a16:creationId xmlns:a16="http://schemas.microsoft.com/office/drawing/2014/main" id="{E2D8EF57-EAE7-427A-9224-F4852C1D416B}"/>
              </a:ext>
            </a:extLst>
          </p:cNvPr>
          <p:cNvSpPr>
            <a:spLocks noGrp="1"/>
          </p:cNvSpPr>
          <p:nvPr>
            <p:ph type="sldNum" sz="quarter" idx="4"/>
          </p:nvPr>
        </p:nvSpPr>
        <p:spPr/>
        <p:txBody>
          <a:bodyPr/>
          <a:lstStyle/>
          <a:p>
            <a:fld id="{AE328127-08F8-47EE-8464-9053AE567DEE}" type="slidenum">
              <a:rPr lang="en-GB" noProof="0" smtClean="0"/>
              <a:pPr/>
              <a:t>14</a:t>
            </a:fld>
            <a:endParaRPr lang="en-GB" noProof="0"/>
          </a:p>
        </p:txBody>
      </p:sp>
    </p:spTree>
    <p:extLst>
      <p:ext uri="{BB962C8B-B14F-4D97-AF65-F5344CB8AC3E}">
        <p14:creationId xmlns:p14="http://schemas.microsoft.com/office/powerpoint/2010/main" val="34098478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207CC9-949D-4BD5-ACC4-0009E1590C3C}"/>
              </a:ext>
            </a:extLst>
          </p:cNvPr>
          <p:cNvSpPr>
            <a:spLocks noGrp="1"/>
          </p:cNvSpPr>
          <p:nvPr>
            <p:ph type="title"/>
          </p:nvPr>
        </p:nvSpPr>
        <p:spPr>
          <a:xfrm>
            <a:off x="675692" y="704742"/>
            <a:ext cx="10840616" cy="889868"/>
          </a:xfrm>
        </p:spPr>
        <p:txBody>
          <a:bodyPr/>
          <a:lstStyle/>
          <a:p>
            <a:r>
              <a:rPr lang="en-US" dirty="0"/>
              <a:t>The sound of Phonak – variants</a:t>
            </a:r>
          </a:p>
        </p:txBody>
      </p:sp>
      <p:sp>
        <p:nvSpPr>
          <p:cNvPr id="4" name="Content Placeholder 2">
            <a:extLst>
              <a:ext uri="{FF2B5EF4-FFF2-40B4-BE49-F238E27FC236}">
                <a16:creationId xmlns:a16="http://schemas.microsoft.com/office/drawing/2014/main" id="{924D0707-FD6B-4303-9F39-66B946D91904}"/>
              </a:ext>
            </a:extLst>
          </p:cNvPr>
          <p:cNvSpPr>
            <a:spLocks noGrp="1"/>
          </p:cNvSpPr>
          <p:nvPr>
            <p:ph idx="1"/>
          </p:nvPr>
        </p:nvSpPr>
        <p:spPr>
          <a:xfrm>
            <a:off x="675692" y="2420938"/>
            <a:ext cx="5420308" cy="871635"/>
          </a:xfrm>
        </p:spPr>
        <p:txBody>
          <a:bodyPr/>
          <a:lstStyle/>
          <a:p>
            <a:pPr marL="0" indent="0" defTabSz="821531" hangingPunct="0">
              <a:buNone/>
            </a:pPr>
            <a:r>
              <a:rPr lang="en-GB" b="1" dirty="0">
                <a:latin typeface="+mj-lt"/>
                <a:ea typeface="Helvetica Neue" panose="02000503000000020004" pitchFamily="2" charset="0"/>
                <a:cs typeface="Rubik" panose="02000604000000020004" pitchFamily="2" charset="-79"/>
              </a:rPr>
              <a:t>‘Emotional’ sonic theme</a:t>
            </a:r>
            <a:br>
              <a:rPr lang="en-GB" b="1" dirty="0">
                <a:latin typeface="+mj-lt"/>
                <a:ea typeface="Helvetica Neue" panose="02000503000000020004" pitchFamily="2" charset="0"/>
                <a:cs typeface="Rubik" panose="02000604000000020004" pitchFamily="2" charset="-79"/>
              </a:rPr>
            </a:br>
            <a:r>
              <a:rPr lang="en-GB" dirty="0">
                <a:latin typeface="+mj-lt"/>
                <a:ea typeface="Helvetica Neue" panose="02000503000000020004" pitchFamily="2" charset="0"/>
                <a:cs typeface="Rubik" panose="02000604000000020004" pitchFamily="2" charset="-79"/>
              </a:rPr>
              <a:t>This emotive version of our sonic logo is best to support emotional topics.</a:t>
            </a:r>
            <a:endParaRPr lang="en-US" dirty="0">
              <a:latin typeface="+mj-lt"/>
              <a:ea typeface="Helvetica Neue" panose="02000503000000020004" pitchFamily="2" charset="0"/>
              <a:cs typeface="Rubik" panose="02000604000000020004" pitchFamily="2" charset="-79"/>
            </a:endParaRPr>
          </a:p>
        </p:txBody>
      </p:sp>
      <p:sp>
        <p:nvSpPr>
          <p:cNvPr id="9" name="Fußzeilenplatzhalter 2">
            <a:extLst>
              <a:ext uri="{FF2B5EF4-FFF2-40B4-BE49-F238E27FC236}">
                <a16:creationId xmlns:a16="http://schemas.microsoft.com/office/drawing/2014/main" id="{EC9581D8-548E-4506-B8C6-215FF230127B}"/>
              </a:ext>
            </a:extLst>
          </p:cNvPr>
          <p:cNvSpPr txBox="1">
            <a:spLocks/>
          </p:cNvSpPr>
          <p:nvPr/>
        </p:nvSpPr>
        <p:spPr>
          <a:xfrm>
            <a:off x="6096000" y="6356350"/>
            <a:ext cx="5490411" cy="276225"/>
          </a:xfrm>
          <a:prstGeom prst="rect">
            <a:avLst/>
          </a:prstGeom>
        </p:spPr>
        <p:txBody>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1000" dirty="0"/>
              <a:t>Phonak sonic guidelines</a:t>
            </a:r>
          </a:p>
        </p:txBody>
      </p:sp>
      <p:sp>
        <p:nvSpPr>
          <p:cNvPr id="10" name="Foliennummernplatzhalter 3">
            <a:extLst>
              <a:ext uri="{FF2B5EF4-FFF2-40B4-BE49-F238E27FC236}">
                <a16:creationId xmlns:a16="http://schemas.microsoft.com/office/drawing/2014/main" id="{29B0B84D-37FD-46EE-A360-A6B9E9DFA5EF}"/>
              </a:ext>
            </a:extLst>
          </p:cNvPr>
          <p:cNvSpPr txBox="1">
            <a:spLocks/>
          </p:cNvSpPr>
          <p:nvPr/>
        </p:nvSpPr>
        <p:spPr>
          <a:xfrm>
            <a:off x="11513343" y="6356351"/>
            <a:ext cx="349793" cy="276224"/>
          </a:xfrm>
          <a:prstGeom prst="rect">
            <a:avLst/>
          </a:prstGeom>
        </p:spPr>
        <p:txBody>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A6ABA92-B65E-42F5-BB28-73DA50746AED}" type="slidenum">
              <a:rPr lang="en-US" sz="1000" smtClean="0"/>
              <a:pPr/>
              <a:t>15</a:t>
            </a:fld>
            <a:endParaRPr lang="en-US" sz="1000" dirty="0"/>
          </a:p>
        </p:txBody>
      </p:sp>
      <p:pic>
        <p:nvPicPr>
          <p:cNvPr id="7" name="Sonicbrand_SoundofPhonak_Testimonial_V4">
            <a:hlinkClick r:id="" action="ppaction://media"/>
            <a:extLst>
              <a:ext uri="{FF2B5EF4-FFF2-40B4-BE49-F238E27FC236}">
                <a16:creationId xmlns:a16="http://schemas.microsoft.com/office/drawing/2014/main" id="{E019C01C-64AB-44CD-8C0E-517BDCE82950}"/>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675692" y="4312406"/>
            <a:ext cx="1804557" cy="1804557"/>
          </a:xfrm>
          <a:prstGeom prst="rect">
            <a:avLst/>
          </a:prstGeom>
        </p:spPr>
      </p:pic>
      <p:pic>
        <p:nvPicPr>
          <p:cNvPr id="12" name="Picture 11" descr="Icon&#10;&#10;Description automatically generated">
            <a:extLst>
              <a:ext uri="{FF2B5EF4-FFF2-40B4-BE49-F238E27FC236}">
                <a16:creationId xmlns:a16="http://schemas.microsoft.com/office/drawing/2014/main" id="{46696FF1-1C43-4F6D-8CA9-C2FD69EE2B1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067800" y="2082507"/>
            <a:ext cx="4122625" cy="3747841"/>
          </a:xfrm>
          <a:prstGeom prst="rect">
            <a:avLst/>
          </a:prstGeom>
        </p:spPr>
      </p:pic>
      <p:sp>
        <p:nvSpPr>
          <p:cNvPr id="13" name="Oval 12">
            <a:extLst>
              <a:ext uri="{FF2B5EF4-FFF2-40B4-BE49-F238E27FC236}">
                <a16:creationId xmlns:a16="http://schemas.microsoft.com/office/drawing/2014/main" id="{02E1BB31-EA9B-4EC3-B2E7-28E2A802BE96}"/>
              </a:ext>
            </a:extLst>
          </p:cNvPr>
          <p:cNvSpPr/>
          <p:nvPr/>
        </p:nvSpPr>
        <p:spPr>
          <a:xfrm>
            <a:off x="6400801" y="931178"/>
            <a:ext cx="5436066" cy="5436066"/>
          </a:xfrm>
          <a:prstGeom prst="ellipse">
            <a:avLst/>
          </a:prstGeom>
          <a:no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712622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83076"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7"/>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207CC9-949D-4BD5-ACC4-0009E1590C3C}"/>
              </a:ext>
            </a:extLst>
          </p:cNvPr>
          <p:cNvSpPr>
            <a:spLocks noGrp="1"/>
          </p:cNvSpPr>
          <p:nvPr>
            <p:ph type="title"/>
          </p:nvPr>
        </p:nvSpPr>
        <p:spPr>
          <a:xfrm>
            <a:off x="675692" y="704742"/>
            <a:ext cx="10840616" cy="889868"/>
          </a:xfrm>
        </p:spPr>
        <p:txBody>
          <a:bodyPr/>
          <a:lstStyle/>
          <a:p>
            <a:r>
              <a:rPr lang="en-US" dirty="0"/>
              <a:t>The sound of Phonak – variants</a:t>
            </a:r>
          </a:p>
        </p:txBody>
      </p:sp>
      <p:sp>
        <p:nvSpPr>
          <p:cNvPr id="4" name="Content Placeholder 2">
            <a:extLst>
              <a:ext uri="{FF2B5EF4-FFF2-40B4-BE49-F238E27FC236}">
                <a16:creationId xmlns:a16="http://schemas.microsoft.com/office/drawing/2014/main" id="{924D0707-FD6B-4303-9F39-66B946D91904}"/>
              </a:ext>
            </a:extLst>
          </p:cNvPr>
          <p:cNvSpPr>
            <a:spLocks noGrp="1"/>
          </p:cNvSpPr>
          <p:nvPr>
            <p:ph idx="1"/>
          </p:nvPr>
        </p:nvSpPr>
        <p:spPr>
          <a:xfrm>
            <a:off x="675692" y="2420938"/>
            <a:ext cx="5420308" cy="871635"/>
          </a:xfrm>
        </p:spPr>
        <p:txBody>
          <a:bodyPr/>
          <a:lstStyle/>
          <a:p>
            <a:pPr marL="0" indent="0" defTabSz="821531" hangingPunct="0">
              <a:buNone/>
            </a:pPr>
            <a:r>
              <a:rPr lang="en-GB" b="1" dirty="0">
                <a:latin typeface="+mj-lt"/>
                <a:ea typeface="Helvetica Neue" panose="02000503000000020004" pitchFamily="2" charset="0"/>
                <a:cs typeface="Rubik" panose="02000604000000020004" pitchFamily="2" charset="-79"/>
              </a:rPr>
              <a:t>‘Emotional’ sonic theme</a:t>
            </a:r>
            <a:br>
              <a:rPr lang="en-GB" b="1" dirty="0">
                <a:latin typeface="+mj-lt"/>
                <a:ea typeface="Helvetica Neue" panose="02000503000000020004" pitchFamily="2" charset="0"/>
                <a:cs typeface="Rubik" panose="02000604000000020004" pitchFamily="2" charset="-79"/>
              </a:rPr>
            </a:br>
            <a:r>
              <a:rPr lang="en-GB" dirty="0">
                <a:ea typeface="Helvetica Neue" panose="02000503000000020004" pitchFamily="2" charset="0"/>
                <a:cs typeface="Rubik" panose="02000604000000020004" pitchFamily="2" charset="-79"/>
              </a:rPr>
              <a:t>This emotive version of our sonic logo is best to support emotional topics.</a:t>
            </a:r>
            <a:endParaRPr lang="en-US" dirty="0">
              <a:ea typeface="Helvetica Neue" panose="02000503000000020004" pitchFamily="2" charset="0"/>
              <a:cs typeface="Rubik" panose="02000604000000020004" pitchFamily="2" charset="-79"/>
            </a:endParaRPr>
          </a:p>
        </p:txBody>
      </p:sp>
      <p:sp>
        <p:nvSpPr>
          <p:cNvPr id="9" name="Fußzeilenplatzhalter 2">
            <a:extLst>
              <a:ext uri="{FF2B5EF4-FFF2-40B4-BE49-F238E27FC236}">
                <a16:creationId xmlns:a16="http://schemas.microsoft.com/office/drawing/2014/main" id="{EC9581D8-548E-4506-B8C6-215FF230127B}"/>
              </a:ext>
            </a:extLst>
          </p:cNvPr>
          <p:cNvSpPr txBox="1">
            <a:spLocks/>
          </p:cNvSpPr>
          <p:nvPr/>
        </p:nvSpPr>
        <p:spPr>
          <a:xfrm>
            <a:off x="6096000" y="6356350"/>
            <a:ext cx="5490411" cy="276225"/>
          </a:xfrm>
          <a:prstGeom prst="rect">
            <a:avLst/>
          </a:prstGeom>
        </p:spPr>
        <p:txBody>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1000" dirty="0"/>
              <a:t>Phonak sonic guidelines</a:t>
            </a:r>
          </a:p>
        </p:txBody>
      </p:sp>
      <p:sp>
        <p:nvSpPr>
          <p:cNvPr id="10" name="Foliennummernplatzhalter 3">
            <a:extLst>
              <a:ext uri="{FF2B5EF4-FFF2-40B4-BE49-F238E27FC236}">
                <a16:creationId xmlns:a16="http://schemas.microsoft.com/office/drawing/2014/main" id="{29B0B84D-37FD-46EE-A360-A6B9E9DFA5EF}"/>
              </a:ext>
            </a:extLst>
          </p:cNvPr>
          <p:cNvSpPr txBox="1">
            <a:spLocks/>
          </p:cNvSpPr>
          <p:nvPr/>
        </p:nvSpPr>
        <p:spPr>
          <a:xfrm>
            <a:off x="11513343" y="6356351"/>
            <a:ext cx="349793" cy="276224"/>
          </a:xfrm>
          <a:prstGeom prst="rect">
            <a:avLst/>
          </a:prstGeom>
        </p:spPr>
        <p:txBody>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A6ABA92-B65E-42F5-BB28-73DA50746AED}" type="slidenum">
              <a:rPr lang="en-US" sz="1000" smtClean="0"/>
              <a:pPr/>
              <a:t>16</a:t>
            </a:fld>
            <a:endParaRPr lang="en-US" sz="1000" dirty="0"/>
          </a:p>
        </p:txBody>
      </p:sp>
      <p:sp>
        <p:nvSpPr>
          <p:cNvPr id="7" name="TextBox 9">
            <a:extLst>
              <a:ext uri="{FF2B5EF4-FFF2-40B4-BE49-F238E27FC236}">
                <a16:creationId xmlns:a16="http://schemas.microsoft.com/office/drawing/2014/main" id="{F5C7279B-D310-4E97-B331-4DBA0E1F736A}"/>
              </a:ext>
            </a:extLst>
          </p:cNvPr>
          <p:cNvSpPr txBox="1"/>
          <p:nvPr/>
        </p:nvSpPr>
        <p:spPr>
          <a:xfrm>
            <a:off x="6427547" y="2414338"/>
            <a:ext cx="5394692" cy="1815882"/>
          </a:xfrm>
          <a:prstGeom prst="rect">
            <a:avLst/>
          </a:prstGeom>
          <a:noFill/>
        </p:spPr>
        <p:txBody>
          <a:bodyPr wrap="square" rtlCol="0">
            <a:spAutoFit/>
          </a:bodyPr>
          <a:lstStyle/>
          <a:p>
            <a:r>
              <a:rPr lang="en-US" sz="1600" b="1" dirty="0"/>
              <a:t>Use case: </a:t>
            </a:r>
          </a:p>
          <a:p>
            <a:pPr marL="342900" indent="-342900">
              <a:buFontTx/>
              <a:buChar char="-"/>
            </a:pPr>
            <a:r>
              <a:rPr lang="en-US" sz="1600" dirty="0"/>
              <a:t>Testimonials</a:t>
            </a:r>
          </a:p>
          <a:p>
            <a:pPr marL="342900" indent="-342900">
              <a:buFontTx/>
              <a:buChar char="-"/>
            </a:pPr>
            <a:r>
              <a:rPr lang="en-US" sz="1600" dirty="0"/>
              <a:t>Real-life stories</a:t>
            </a:r>
          </a:p>
          <a:p>
            <a:pPr marL="342900" indent="-342900">
              <a:buFontTx/>
              <a:buChar char="-"/>
            </a:pPr>
            <a:r>
              <a:rPr lang="en-US" sz="1600" dirty="0"/>
              <a:t>Roadshows</a:t>
            </a:r>
          </a:p>
          <a:p>
            <a:pPr marL="342900" indent="-342900">
              <a:buFontTx/>
              <a:buChar char="-"/>
            </a:pPr>
            <a:r>
              <a:rPr lang="en-US" sz="1600" dirty="0"/>
              <a:t>Sales presentations</a:t>
            </a:r>
          </a:p>
          <a:p>
            <a:pPr marL="342900" indent="-342900">
              <a:buFontTx/>
              <a:buChar char="-"/>
            </a:pPr>
            <a:r>
              <a:rPr lang="en-US" sz="1600" dirty="0"/>
              <a:t>Audiology events</a:t>
            </a:r>
          </a:p>
          <a:p>
            <a:pPr marL="342900" indent="-342900">
              <a:buFontTx/>
              <a:buChar char="-"/>
            </a:pPr>
            <a:r>
              <a:rPr lang="en-US" sz="1600" dirty="0"/>
              <a:t>Etc.</a:t>
            </a:r>
          </a:p>
        </p:txBody>
      </p:sp>
    </p:spTree>
    <p:extLst>
      <p:ext uri="{BB962C8B-B14F-4D97-AF65-F5344CB8AC3E}">
        <p14:creationId xmlns:p14="http://schemas.microsoft.com/office/powerpoint/2010/main" val="30871770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207CC9-949D-4BD5-ACC4-0009E1590C3C}"/>
              </a:ext>
            </a:extLst>
          </p:cNvPr>
          <p:cNvSpPr>
            <a:spLocks noGrp="1"/>
          </p:cNvSpPr>
          <p:nvPr>
            <p:ph type="title"/>
          </p:nvPr>
        </p:nvSpPr>
        <p:spPr>
          <a:xfrm>
            <a:off x="675692" y="704742"/>
            <a:ext cx="10840616" cy="889868"/>
          </a:xfrm>
        </p:spPr>
        <p:txBody>
          <a:bodyPr/>
          <a:lstStyle/>
          <a:p>
            <a:r>
              <a:rPr lang="en-US" dirty="0"/>
              <a:t>The sound of Phonak – variants</a:t>
            </a:r>
          </a:p>
        </p:txBody>
      </p:sp>
      <p:sp>
        <p:nvSpPr>
          <p:cNvPr id="4" name="Content Placeholder 2">
            <a:extLst>
              <a:ext uri="{FF2B5EF4-FFF2-40B4-BE49-F238E27FC236}">
                <a16:creationId xmlns:a16="http://schemas.microsoft.com/office/drawing/2014/main" id="{924D0707-FD6B-4303-9F39-66B946D91904}"/>
              </a:ext>
            </a:extLst>
          </p:cNvPr>
          <p:cNvSpPr>
            <a:spLocks noGrp="1"/>
          </p:cNvSpPr>
          <p:nvPr>
            <p:ph idx="1"/>
          </p:nvPr>
        </p:nvSpPr>
        <p:spPr>
          <a:xfrm>
            <a:off x="675692" y="2420938"/>
            <a:ext cx="5420308" cy="871635"/>
          </a:xfrm>
        </p:spPr>
        <p:txBody>
          <a:bodyPr/>
          <a:lstStyle/>
          <a:p>
            <a:pPr marL="0" indent="0" defTabSz="821531" hangingPunct="0">
              <a:buNone/>
            </a:pPr>
            <a:r>
              <a:rPr lang="en-GB" b="1" dirty="0">
                <a:latin typeface="+mj-lt"/>
                <a:ea typeface="Helvetica Neue" panose="02000503000000020004" pitchFamily="2" charset="0"/>
                <a:cs typeface="Rubik" panose="02000604000000020004" pitchFamily="2" charset="-79"/>
              </a:rPr>
              <a:t>‘Uplifting’ sonic theme</a:t>
            </a:r>
            <a:br>
              <a:rPr lang="en-GB" b="1" dirty="0">
                <a:latin typeface="+mj-lt"/>
                <a:ea typeface="Helvetica Neue" panose="02000503000000020004" pitchFamily="2" charset="0"/>
                <a:cs typeface="Rubik" panose="02000604000000020004" pitchFamily="2" charset="-79"/>
              </a:rPr>
            </a:br>
            <a:r>
              <a:rPr lang="en-GB" dirty="0">
                <a:latin typeface="+mj-lt"/>
                <a:ea typeface="Helvetica Neue" panose="02000503000000020004" pitchFamily="2" charset="0"/>
                <a:cs typeface="Rubik" panose="02000604000000020004" pitchFamily="2" charset="-79"/>
              </a:rPr>
              <a:t>This version of our sonic logo is best used whenever an uplifting, </a:t>
            </a:r>
            <a:r>
              <a:rPr lang="en-GB" dirty="0" err="1">
                <a:latin typeface="+mj-lt"/>
                <a:ea typeface="Helvetica Neue" panose="02000503000000020004" pitchFamily="2" charset="0"/>
                <a:cs typeface="Rubik" panose="02000604000000020004" pitchFamily="2" charset="-79"/>
              </a:rPr>
              <a:t>uptempo</a:t>
            </a:r>
            <a:r>
              <a:rPr lang="en-GB" dirty="0">
                <a:latin typeface="+mj-lt"/>
                <a:ea typeface="Helvetica Neue" panose="02000503000000020004" pitchFamily="2" charset="0"/>
                <a:cs typeface="Rubik" panose="02000604000000020004" pitchFamily="2" charset="-79"/>
              </a:rPr>
              <a:t> version is requested to convey easiness, careless and simplicity.</a:t>
            </a:r>
            <a:endParaRPr lang="en-US" dirty="0">
              <a:latin typeface="+mj-lt"/>
              <a:ea typeface="Helvetica Neue" panose="02000503000000020004" pitchFamily="2" charset="0"/>
              <a:cs typeface="Rubik" panose="02000604000000020004" pitchFamily="2" charset="-79"/>
            </a:endParaRPr>
          </a:p>
        </p:txBody>
      </p:sp>
      <p:sp>
        <p:nvSpPr>
          <p:cNvPr id="9" name="Fußzeilenplatzhalter 2">
            <a:extLst>
              <a:ext uri="{FF2B5EF4-FFF2-40B4-BE49-F238E27FC236}">
                <a16:creationId xmlns:a16="http://schemas.microsoft.com/office/drawing/2014/main" id="{EC9581D8-548E-4506-B8C6-215FF230127B}"/>
              </a:ext>
            </a:extLst>
          </p:cNvPr>
          <p:cNvSpPr txBox="1">
            <a:spLocks/>
          </p:cNvSpPr>
          <p:nvPr/>
        </p:nvSpPr>
        <p:spPr>
          <a:xfrm>
            <a:off x="6096000" y="6356350"/>
            <a:ext cx="5490411" cy="276225"/>
          </a:xfrm>
          <a:prstGeom prst="rect">
            <a:avLst/>
          </a:prstGeom>
        </p:spPr>
        <p:txBody>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1000" dirty="0"/>
              <a:t>Phonak sonic guidelines</a:t>
            </a:r>
          </a:p>
        </p:txBody>
      </p:sp>
      <p:sp>
        <p:nvSpPr>
          <p:cNvPr id="10" name="Foliennummernplatzhalter 3">
            <a:extLst>
              <a:ext uri="{FF2B5EF4-FFF2-40B4-BE49-F238E27FC236}">
                <a16:creationId xmlns:a16="http://schemas.microsoft.com/office/drawing/2014/main" id="{29B0B84D-37FD-46EE-A360-A6B9E9DFA5EF}"/>
              </a:ext>
            </a:extLst>
          </p:cNvPr>
          <p:cNvSpPr txBox="1">
            <a:spLocks/>
          </p:cNvSpPr>
          <p:nvPr/>
        </p:nvSpPr>
        <p:spPr>
          <a:xfrm>
            <a:off x="11513343" y="6356351"/>
            <a:ext cx="349793" cy="276224"/>
          </a:xfrm>
          <a:prstGeom prst="rect">
            <a:avLst/>
          </a:prstGeom>
        </p:spPr>
        <p:txBody>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A6ABA92-B65E-42F5-BB28-73DA50746AED}" type="slidenum">
              <a:rPr lang="en-US" sz="1000" smtClean="0"/>
              <a:pPr/>
              <a:t>17</a:t>
            </a:fld>
            <a:endParaRPr lang="en-US" sz="1000" dirty="0"/>
          </a:p>
        </p:txBody>
      </p:sp>
      <p:pic>
        <p:nvPicPr>
          <p:cNvPr id="8" name="Sonicbrand_SoundOfPhonak_TestimonialsVariant_V2">
            <a:hlinkClick r:id="" action="ppaction://media"/>
            <a:extLst>
              <a:ext uri="{FF2B5EF4-FFF2-40B4-BE49-F238E27FC236}">
                <a16:creationId xmlns:a16="http://schemas.microsoft.com/office/drawing/2014/main" id="{2E80ECA8-606E-4526-8FDD-20EBC57A9E6F}"/>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675692" y="4308174"/>
            <a:ext cx="1821020" cy="1821020"/>
          </a:xfrm>
          <a:prstGeom prst="rect">
            <a:avLst/>
          </a:prstGeom>
        </p:spPr>
      </p:pic>
      <p:pic>
        <p:nvPicPr>
          <p:cNvPr id="7" name="Picture 6">
            <a:extLst>
              <a:ext uri="{FF2B5EF4-FFF2-40B4-BE49-F238E27FC236}">
                <a16:creationId xmlns:a16="http://schemas.microsoft.com/office/drawing/2014/main" id="{CF400EC1-BE8D-46CC-96CB-28F8E28A735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180277" y="1434518"/>
            <a:ext cx="4710418" cy="4710418"/>
          </a:xfrm>
          <a:prstGeom prst="rect">
            <a:avLst/>
          </a:prstGeom>
        </p:spPr>
      </p:pic>
    </p:spTree>
    <p:extLst>
      <p:ext uri="{BB962C8B-B14F-4D97-AF65-F5344CB8AC3E}">
        <p14:creationId xmlns:p14="http://schemas.microsoft.com/office/powerpoint/2010/main" val="41969999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6842"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8"/>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207CC9-949D-4BD5-ACC4-0009E1590C3C}"/>
              </a:ext>
            </a:extLst>
          </p:cNvPr>
          <p:cNvSpPr>
            <a:spLocks noGrp="1"/>
          </p:cNvSpPr>
          <p:nvPr>
            <p:ph type="title"/>
          </p:nvPr>
        </p:nvSpPr>
        <p:spPr>
          <a:xfrm>
            <a:off x="675692" y="704742"/>
            <a:ext cx="10840616" cy="889868"/>
          </a:xfrm>
        </p:spPr>
        <p:txBody>
          <a:bodyPr/>
          <a:lstStyle/>
          <a:p>
            <a:r>
              <a:rPr lang="en-US" dirty="0"/>
              <a:t>The sound of Phonak – variants</a:t>
            </a:r>
          </a:p>
        </p:txBody>
      </p:sp>
      <p:sp>
        <p:nvSpPr>
          <p:cNvPr id="4" name="Content Placeholder 2">
            <a:extLst>
              <a:ext uri="{FF2B5EF4-FFF2-40B4-BE49-F238E27FC236}">
                <a16:creationId xmlns:a16="http://schemas.microsoft.com/office/drawing/2014/main" id="{924D0707-FD6B-4303-9F39-66B946D91904}"/>
              </a:ext>
            </a:extLst>
          </p:cNvPr>
          <p:cNvSpPr>
            <a:spLocks noGrp="1"/>
          </p:cNvSpPr>
          <p:nvPr>
            <p:ph idx="1"/>
          </p:nvPr>
        </p:nvSpPr>
        <p:spPr>
          <a:xfrm>
            <a:off x="675692" y="2420938"/>
            <a:ext cx="5420308" cy="871635"/>
          </a:xfrm>
        </p:spPr>
        <p:txBody>
          <a:bodyPr/>
          <a:lstStyle/>
          <a:p>
            <a:pPr marL="0" indent="0" defTabSz="821531" hangingPunct="0">
              <a:buNone/>
            </a:pPr>
            <a:r>
              <a:rPr lang="en-GB" b="1" dirty="0">
                <a:latin typeface="+mj-lt"/>
                <a:ea typeface="Helvetica Neue" panose="02000503000000020004" pitchFamily="2" charset="0"/>
                <a:cs typeface="Rubik" panose="02000604000000020004" pitchFamily="2" charset="-79"/>
              </a:rPr>
              <a:t>‘Uplifting’ sonic theme</a:t>
            </a:r>
            <a:br>
              <a:rPr lang="en-GB" b="1" dirty="0">
                <a:latin typeface="+mj-lt"/>
                <a:ea typeface="Helvetica Neue" panose="02000503000000020004" pitchFamily="2" charset="0"/>
                <a:cs typeface="Rubik" panose="02000604000000020004" pitchFamily="2" charset="-79"/>
              </a:rPr>
            </a:br>
            <a:r>
              <a:rPr lang="en-GB" dirty="0">
                <a:latin typeface="+mj-lt"/>
                <a:ea typeface="Helvetica Neue" panose="02000503000000020004" pitchFamily="2" charset="0"/>
                <a:cs typeface="Rubik" panose="02000604000000020004" pitchFamily="2" charset="-79"/>
              </a:rPr>
              <a:t>This version of our sonic logo is best used whenever an uplifting, </a:t>
            </a:r>
            <a:r>
              <a:rPr lang="en-GB" dirty="0" err="1">
                <a:latin typeface="+mj-lt"/>
                <a:ea typeface="Helvetica Neue" panose="02000503000000020004" pitchFamily="2" charset="0"/>
                <a:cs typeface="Rubik" panose="02000604000000020004" pitchFamily="2" charset="-79"/>
              </a:rPr>
              <a:t>uptempo</a:t>
            </a:r>
            <a:r>
              <a:rPr lang="en-GB" dirty="0">
                <a:latin typeface="+mj-lt"/>
                <a:ea typeface="Helvetica Neue" panose="02000503000000020004" pitchFamily="2" charset="0"/>
                <a:cs typeface="Rubik" panose="02000604000000020004" pitchFamily="2" charset="-79"/>
              </a:rPr>
              <a:t> version is requested to convey easiness, careless and simplicity.</a:t>
            </a:r>
            <a:endParaRPr lang="en-US" dirty="0">
              <a:latin typeface="+mj-lt"/>
              <a:ea typeface="Helvetica Neue" panose="02000503000000020004" pitchFamily="2" charset="0"/>
              <a:cs typeface="Rubik" panose="02000604000000020004" pitchFamily="2" charset="-79"/>
            </a:endParaRPr>
          </a:p>
        </p:txBody>
      </p:sp>
      <p:sp>
        <p:nvSpPr>
          <p:cNvPr id="9" name="Fußzeilenplatzhalter 2">
            <a:extLst>
              <a:ext uri="{FF2B5EF4-FFF2-40B4-BE49-F238E27FC236}">
                <a16:creationId xmlns:a16="http://schemas.microsoft.com/office/drawing/2014/main" id="{EC9581D8-548E-4506-B8C6-215FF230127B}"/>
              </a:ext>
            </a:extLst>
          </p:cNvPr>
          <p:cNvSpPr txBox="1">
            <a:spLocks/>
          </p:cNvSpPr>
          <p:nvPr/>
        </p:nvSpPr>
        <p:spPr>
          <a:xfrm>
            <a:off x="6096000" y="6356350"/>
            <a:ext cx="5490411" cy="276225"/>
          </a:xfrm>
          <a:prstGeom prst="rect">
            <a:avLst/>
          </a:prstGeom>
        </p:spPr>
        <p:txBody>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1000" dirty="0"/>
              <a:t>Phonak sonic guidelines</a:t>
            </a:r>
          </a:p>
        </p:txBody>
      </p:sp>
      <p:sp>
        <p:nvSpPr>
          <p:cNvPr id="10" name="Foliennummernplatzhalter 3">
            <a:extLst>
              <a:ext uri="{FF2B5EF4-FFF2-40B4-BE49-F238E27FC236}">
                <a16:creationId xmlns:a16="http://schemas.microsoft.com/office/drawing/2014/main" id="{29B0B84D-37FD-46EE-A360-A6B9E9DFA5EF}"/>
              </a:ext>
            </a:extLst>
          </p:cNvPr>
          <p:cNvSpPr txBox="1">
            <a:spLocks/>
          </p:cNvSpPr>
          <p:nvPr/>
        </p:nvSpPr>
        <p:spPr>
          <a:xfrm>
            <a:off x="11513343" y="6356351"/>
            <a:ext cx="349793" cy="276224"/>
          </a:xfrm>
          <a:prstGeom prst="rect">
            <a:avLst/>
          </a:prstGeom>
        </p:spPr>
        <p:txBody>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A6ABA92-B65E-42F5-BB28-73DA50746AED}" type="slidenum">
              <a:rPr lang="en-US" sz="1000" smtClean="0"/>
              <a:pPr/>
              <a:t>18</a:t>
            </a:fld>
            <a:endParaRPr lang="en-US" sz="1000" dirty="0"/>
          </a:p>
        </p:txBody>
      </p:sp>
      <p:sp>
        <p:nvSpPr>
          <p:cNvPr id="7" name="TextBox 9">
            <a:extLst>
              <a:ext uri="{FF2B5EF4-FFF2-40B4-BE49-F238E27FC236}">
                <a16:creationId xmlns:a16="http://schemas.microsoft.com/office/drawing/2014/main" id="{CEFA6D59-6E36-4DAF-8660-B09A6E446473}"/>
              </a:ext>
            </a:extLst>
          </p:cNvPr>
          <p:cNvSpPr txBox="1"/>
          <p:nvPr/>
        </p:nvSpPr>
        <p:spPr>
          <a:xfrm>
            <a:off x="6427547" y="2414338"/>
            <a:ext cx="5394692" cy="1077218"/>
          </a:xfrm>
          <a:prstGeom prst="rect">
            <a:avLst/>
          </a:prstGeom>
          <a:noFill/>
        </p:spPr>
        <p:txBody>
          <a:bodyPr wrap="square" rtlCol="0">
            <a:spAutoFit/>
          </a:bodyPr>
          <a:lstStyle/>
          <a:p>
            <a:r>
              <a:rPr lang="en-US" sz="1600" b="1" dirty="0"/>
              <a:t>Use case: </a:t>
            </a:r>
          </a:p>
          <a:p>
            <a:pPr marL="285750" indent="-285750">
              <a:buFontTx/>
              <a:buChar char="-"/>
            </a:pPr>
            <a:r>
              <a:rPr lang="en-US" sz="1600" dirty="0"/>
              <a:t>“How-to-Movies” </a:t>
            </a:r>
          </a:p>
          <a:p>
            <a:pPr marL="285750" indent="-285750">
              <a:buFontTx/>
              <a:buChar char="-"/>
            </a:pPr>
            <a:r>
              <a:rPr lang="en-US" sz="1600" dirty="0"/>
              <a:t>Instructions</a:t>
            </a:r>
          </a:p>
          <a:p>
            <a:pPr marL="285750" indent="-285750">
              <a:buFontTx/>
              <a:buChar char="-"/>
            </a:pPr>
            <a:r>
              <a:rPr lang="en-US" sz="1600" dirty="0"/>
              <a:t>Animated illustrations (for Peds), etc.</a:t>
            </a:r>
          </a:p>
        </p:txBody>
      </p:sp>
    </p:spTree>
    <p:extLst>
      <p:ext uri="{BB962C8B-B14F-4D97-AF65-F5344CB8AC3E}">
        <p14:creationId xmlns:p14="http://schemas.microsoft.com/office/powerpoint/2010/main" val="300634903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924D0707-FD6B-4303-9F39-66B946D91904}"/>
              </a:ext>
            </a:extLst>
          </p:cNvPr>
          <p:cNvSpPr>
            <a:spLocks noGrp="1"/>
          </p:cNvSpPr>
          <p:nvPr>
            <p:ph idx="1"/>
          </p:nvPr>
        </p:nvSpPr>
        <p:spPr>
          <a:xfrm>
            <a:off x="675692" y="2420938"/>
            <a:ext cx="5420308" cy="871635"/>
          </a:xfrm>
        </p:spPr>
        <p:txBody>
          <a:bodyPr/>
          <a:lstStyle/>
          <a:p>
            <a:pPr marL="0" indent="0" defTabSz="821531" hangingPunct="0">
              <a:lnSpc>
                <a:spcPct val="100000"/>
              </a:lnSpc>
              <a:buNone/>
            </a:pPr>
            <a:r>
              <a:rPr lang="en-GB" b="1" dirty="0">
                <a:latin typeface="+mj-lt"/>
                <a:ea typeface="Helvetica Neue" panose="02000503000000020004" pitchFamily="2" charset="0"/>
                <a:cs typeface="Rubik" panose="02000604000000020004" pitchFamily="2" charset="-79"/>
              </a:rPr>
              <a:t>‘Technology’ sonic theme</a:t>
            </a:r>
            <a:br>
              <a:rPr lang="en-GB" b="1" dirty="0">
                <a:latin typeface="+mj-lt"/>
                <a:ea typeface="Helvetica Neue" panose="02000503000000020004" pitchFamily="2" charset="0"/>
                <a:cs typeface="Rubik" panose="02000604000000020004" pitchFamily="2" charset="-79"/>
              </a:rPr>
            </a:br>
            <a:r>
              <a:rPr lang="en-GB" dirty="0">
                <a:latin typeface="+mj-lt"/>
                <a:ea typeface="Helvetica Neue" panose="02000503000000020004" pitchFamily="2" charset="0"/>
                <a:cs typeface="Rubik" panose="02000604000000020004" pitchFamily="2" charset="-79"/>
              </a:rPr>
              <a:t>This modern version of our sonic logo helps emphasize the visionary aspect of our brand personality and the evolutions of hearing technology:</a:t>
            </a:r>
            <a:endParaRPr lang="en-US" dirty="0">
              <a:latin typeface="+mj-lt"/>
              <a:ea typeface="Helvetica Neue" panose="02000503000000020004" pitchFamily="2" charset="0"/>
              <a:cs typeface="Rubik" panose="02000604000000020004" pitchFamily="2" charset="-79"/>
            </a:endParaRPr>
          </a:p>
        </p:txBody>
      </p:sp>
      <p:sp>
        <p:nvSpPr>
          <p:cNvPr id="9" name="Fußzeilenplatzhalter 2">
            <a:extLst>
              <a:ext uri="{FF2B5EF4-FFF2-40B4-BE49-F238E27FC236}">
                <a16:creationId xmlns:a16="http://schemas.microsoft.com/office/drawing/2014/main" id="{EC9581D8-548E-4506-B8C6-215FF230127B}"/>
              </a:ext>
            </a:extLst>
          </p:cNvPr>
          <p:cNvSpPr txBox="1">
            <a:spLocks/>
          </p:cNvSpPr>
          <p:nvPr/>
        </p:nvSpPr>
        <p:spPr>
          <a:xfrm>
            <a:off x="6096000" y="6356350"/>
            <a:ext cx="5490411" cy="276225"/>
          </a:xfrm>
          <a:prstGeom prst="rect">
            <a:avLst/>
          </a:prstGeom>
        </p:spPr>
        <p:txBody>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1000" dirty="0"/>
              <a:t>Phonak sonic guidelines</a:t>
            </a:r>
          </a:p>
        </p:txBody>
      </p:sp>
      <p:sp>
        <p:nvSpPr>
          <p:cNvPr id="10" name="Foliennummernplatzhalter 3">
            <a:extLst>
              <a:ext uri="{FF2B5EF4-FFF2-40B4-BE49-F238E27FC236}">
                <a16:creationId xmlns:a16="http://schemas.microsoft.com/office/drawing/2014/main" id="{29B0B84D-37FD-46EE-A360-A6B9E9DFA5EF}"/>
              </a:ext>
            </a:extLst>
          </p:cNvPr>
          <p:cNvSpPr txBox="1">
            <a:spLocks/>
          </p:cNvSpPr>
          <p:nvPr/>
        </p:nvSpPr>
        <p:spPr>
          <a:xfrm>
            <a:off x="11513343" y="6356351"/>
            <a:ext cx="349793" cy="276224"/>
          </a:xfrm>
          <a:prstGeom prst="rect">
            <a:avLst/>
          </a:prstGeom>
        </p:spPr>
        <p:txBody>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A6ABA92-B65E-42F5-BB28-73DA50746AED}" type="slidenum">
              <a:rPr lang="en-US" sz="1000" smtClean="0"/>
              <a:pPr/>
              <a:t>19</a:t>
            </a:fld>
            <a:endParaRPr lang="en-US" sz="1000" dirty="0"/>
          </a:p>
        </p:txBody>
      </p:sp>
      <p:pic>
        <p:nvPicPr>
          <p:cNvPr id="7" name="A381F45F">
            <a:hlinkClick r:id="" action="ppaction://media"/>
            <a:extLst>
              <a:ext uri="{FF2B5EF4-FFF2-40B4-BE49-F238E27FC236}">
                <a16:creationId xmlns:a16="http://schemas.microsoft.com/office/drawing/2014/main" id="{0ADBFC42-9372-48A6-92CA-70699011D579}"/>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675692" y="4322691"/>
            <a:ext cx="1806647" cy="1806647"/>
          </a:xfrm>
          <a:prstGeom prst="rect">
            <a:avLst/>
          </a:prstGeom>
        </p:spPr>
      </p:pic>
      <p:sp>
        <p:nvSpPr>
          <p:cNvPr id="5" name="Title 4">
            <a:extLst>
              <a:ext uri="{FF2B5EF4-FFF2-40B4-BE49-F238E27FC236}">
                <a16:creationId xmlns:a16="http://schemas.microsoft.com/office/drawing/2014/main" id="{4D2A203E-E7A4-458D-8DFE-B0CDD53AB9CF}"/>
              </a:ext>
            </a:extLst>
          </p:cNvPr>
          <p:cNvSpPr>
            <a:spLocks noGrp="1"/>
          </p:cNvSpPr>
          <p:nvPr>
            <p:ph type="title"/>
          </p:nvPr>
        </p:nvSpPr>
        <p:spPr/>
        <p:txBody>
          <a:bodyPr/>
          <a:lstStyle/>
          <a:p>
            <a:r>
              <a:rPr lang="en-US" dirty="0"/>
              <a:t>The sound of Phonak – variants</a:t>
            </a:r>
          </a:p>
        </p:txBody>
      </p:sp>
    </p:spTree>
    <p:extLst>
      <p:ext uri="{BB962C8B-B14F-4D97-AF65-F5344CB8AC3E}">
        <p14:creationId xmlns:p14="http://schemas.microsoft.com/office/powerpoint/2010/main" val="30711941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0243"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100000">
                <p:cTn id="7" fill="hold" display="0">
                  <p:stCondLst>
                    <p:cond delay="indefinite"/>
                  </p:stCondLst>
                  <p:endCondLst>
                    <p:cond evt="onStopAudio" delay="0">
                      <p:tgtEl>
                        <p:sldTgt/>
                      </p:tgtEl>
                    </p:cond>
                  </p:endCondLst>
                </p:cTn>
                <p:tgtEl>
                  <p:spTgt spid="7"/>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924D0707-FD6B-4303-9F39-66B946D91904}"/>
              </a:ext>
            </a:extLst>
          </p:cNvPr>
          <p:cNvSpPr>
            <a:spLocks noGrp="1"/>
          </p:cNvSpPr>
          <p:nvPr>
            <p:ph idx="1"/>
          </p:nvPr>
        </p:nvSpPr>
        <p:spPr>
          <a:xfrm>
            <a:off x="675692" y="2420938"/>
            <a:ext cx="5420308" cy="871635"/>
          </a:xfrm>
        </p:spPr>
        <p:txBody>
          <a:bodyPr/>
          <a:lstStyle/>
          <a:p>
            <a:pPr marL="0" indent="0" defTabSz="821531" hangingPunct="0">
              <a:buNone/>
            </a:pPr>
            <a:r>
              <a:rPr lang="en-GB" b="1" dirty="0">
                <a:latin typeface="+mj-lt"/>
                <a:ea typeface="Helvetica Neue" panose="02000503000000020004" pitchFamily="2" charset="0"/>
                <a:cs typeface="Rubik" panose="02000604000000020004" pitchFamily="2" charset="-79"/>
              </a:rPr>
              <a:t>‘Technology’ sonic theme</a:t>
            </a:r>
            <a:br>
              <a:rPr lang="en-GB" b="1" dirty="0">
                <a:latin typeface="+mj-lt"/>
                <a:ea typeface="Helvetica Neue" panose="02000503000000020004" pitchFamily="2" charset="0"/>
                <a:cs typeface="Rubik" panose="02000604000000020004" pitchFamily="2" charset="-79"/>
              </a:rPr>
            </a:br>
            <a:r>
              <a:rPr lang="en-GB" dirty="0">
                <a:latin typeface="+mj-lt"/>
                <a:ea typeface="Helvetica Neue" panose="02000503000000020004" pitchFamily="2" charset="0"/>
                <a:cs typeface="Rubik" panose="02000604000000020004" pitchFamily="2" charset="-79"/>
              </a:rPr>
              <a:t>This modern version of our sonic logo helps emphasize the visionary aspect of our brand personality and the evolutions of hearing technology:</a:t>
            </a:r>
            <a:endParaRPr lang="en-US" dirty="0">
              <a:latin typeface="+mj-lt"/>
              <a:ea typeface="Helvetica Neue" panose="02000503000000020004" pitchFamily="2" charset="0"/>
              <a:cs typeface="Rubik" panose="02000604000000020004" pitchFamily="2" charset="-79"/>
            </a:endParaRPr>
          </a:p>
        </p:txBody>
      </p:sp>
      <p:sp>
        <p:nvSpPr>
          <p:cNvPr id="9" name="Fußzeilenplatzhalter 2">
            <a:extLst>
              <a:ext uri="{FF2B5EF4-FFF2-40B4-BE49-F238E27FC236}">
                <a16:creationId xmlns:a16="http://schemas.microsoft.com/office/drawing/2014/main" id="{EC9581D8-548E-4506-B8C6-215FF230127B}"/>
              </a:ext>
            </a:extLst>
          </p:cNvPr>
          <p:cNvSpPr txBox="1">
            <a:spLocks/>
          </p:cNvSpPr>
          <p:nvPr/>
        </p:nvSpPr>
        <p:spPr>
          <a:xfrm>
            <a:off x="6096000" y="6356350"/>
            <a:ext cx="5490411" cy="276225"/>
          </a:xfrm>
          <a:prstGeom prst="rect">
            <a:avLst/>
          </a:prstGeom>
        </p:spPr>
        <p:txBody>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1000" dirty="0"/>
              <a:t>Phonak sonic guidelines</a:t>
            </a:r>
          </a:p>
        </p:txBody>
      </p:sp>
      <p:sp>
        <p:nvSpPr>
          <p:cNvPr id="10" name="Foliennummernplatzhalter 3">
            <a:extLst>
              <a:ext uri="{FF2B5EF4-FFF2-40B4-BE49-F238E27FC236}">
                <a16:creationId xmlns:a16="http://schemas.microsoft.com/office/drawing/2014/main" id="{29B0B84D-37FD-46EE-A360-A6B9E9DFA5EF}"/>
              </a:ext>
            </a:extLst>
          </p:cNvPr>
          <p:cNvSpPr txBox="1">
            <a:spLocks/>
          </p:cNvSpPr>
          <p:nvPr/>
        </p:nvSpPr>
        <p:spPr>
          <a:xfrm>
            <a:off x="11513343" y="6356351"/>
            <a:ext cx="349793" cy="276224"/>
          </a:xfrm>
          <a:prstGeom prst="rect">
            <a:avLst/>
          </a:prstGeom>
        </p:spPr>
        <p:txBody>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A6ABA92-B65E-42F5-BB28-73DA50746AED}" type="slidenum">
              <a:rPr lang="en-US" sz="1000" smtClean="0"/>
              <a:pPr/>
              <a:t>20</a:t>
            </a:fld>
            <a:endParaRPr lang="en-US" sz="1000" dirty="0"/>
          </a:p>
        </p:txBody>
      </p:sp>
      <p:sp>
        <p:nvSpPr>
          <p:cNvPr id="8" name="TextBox 9">
            <a:extLst>
              <a:ext uri="{FF2B5EF4-FFF2-40B4-BE49-F238E27FC236}">
                <a16:creationId xmlns:a16="http://schemas.microsoft.com/office/drawing/2014/main" id="{795296C9-F16B-4569-8EEA-972D63CDBFF3}"/>
              </a:ext>
            </a:extLst>
          </p:cNvPr>
          <p:cNvSpPr txBox="1"/>
          <p:nvPr/>
        </p:nvSpPr>
        <p:spPr>
          <a:xfrm>
            <a:off x="6427547" y="2414338"/>
            <a:ext cx="5394692" cy="1077218"/>
          </a:xfrm>
          <a:prstGeom prst="rect">
            <a:avLst/>
          </a:prstGeom>
          <a:noFill/>
        </p:spPr>
        <p:txBody>
          <a:bodyPr wrap="square" rtlCol="0">
            <a:spAutoFit/>
          </a:bodyPr>
          <a:lstStyle/>
          <a:p>
            <a:r>
              <a:rPr lang="en-US" sz="1600" b="1" dirty="0"/>
              <a:t>Use case: </a:t>
            </a:r>
          </a:p>
          <a:p>
            <a:pPr marL="285750" indent="-285750">
              <a:buFontTx/>
              <a:buChar char="-"/>
            </a:pPr>
            <a:r>
              <a:rPr lang="en-US" sz="1600" dirty="0" err="1"/>
              <a:t>Visionairy</a:t>
            </a:r>
            <a:r>
              <a:rPr lang="en-US" sz="1600" dirty="0"/>
              <a:t> topics</a:t>
            </a:r>
          </a:p>
          <a:p>
            <a:pPr marL="285750" indent="-285750">
              <a:buFontTx/>
              <a:buChar char="-"/>
            </a:pPr>
            <a:r>
              <a:rPr lang="en-US" sz="1600" dirty="0"/>
              <a:t>Evolution of hearing technology</a:t>
            </a:r>
          </a:p>
          <a:p>
            <a:pPr marL="285750" indent="-285750">
              <a:buFontTx/>
              <a:buChar char="-"/>
            </a:pPr>
            <a:r>
              <a:rPr lang="en-US" sz="1600" dirty="0"/>
              <a:t>Tech-heavy information</a:t>
            </a:r>
          </a:p>
        </p:txBody>
      </p:sp>
      <p:sp>
        <p:nvSpPr>
          <p:cNvPr id="5" name="Title 4">
            <a:extLst>
              <a:ext uri="{FF2B5EF4-FFF2-40B4-BE49-F238E27FC236}">
                <a16:creationId xmlns:a16="http://schemas.microsoft.com/office/drawing/2014/main" id="{A457036D-2851-4EEE-88AB-11806D37F089}"/>
              </a:ext>
            </a:extLst>
          </p:cNvPr>
          <p:cNvSpPr>
            <a:spLocks noGrp="1"/>
          </p:cNvSpPr>
          <p:nvPr>
            <p:ph type="title"/>
          </p:nvPr>
        </p:nvSpPr>
        <p:spPr/>
        <p:txBody>
          <a:bodyPr/>
          <a:lstStyle/>
          <a:p>
            <a:r>
              <a:rPr lang="en-US" dirty="0"/>
              <a:t>The sound of Phonak – variants</a:t>
            </a:r>
          </a:p>
        </p:txBody>
      </p:sp>
    </p:spTree>
    <p:extLst>
      <p:ext uri="{BB962C8B-B14F-4D97-AF65-F5344CB8AC3E}">
        <p14:creationId xmlns:p14="http://schemas.microsoft.com/office/powerpoint/2010/main" val="273114801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ußzeilenplatzhalter 1">
            <a:extLst>
              <a:ext uri="{FF2B5EF4-FFF2-40B4-BE49-F238E27FC236}">
                <a16:creationId xmlns:a16="http://schemas.microsoft.com/office/drawing/2014/main" id="{69A3FA68-9C35-4C33-B2FC-33219B5C880B}"/>
              </a:ext>
            </a:extLst>
          </p:cNvPr>
          <p:cNvSpPr>
            <a:spLocks noGrp="1"/>
          </p:cNvSpPr>
          <p:nvPr>
            <p:ph type="ftr" sz="quarter" idx="11"/>
          </p:nvPr>
        </p:nvSpPr>
        <p:spPr/>
        <p:txBody>
          <a:bodyPr/>
          <a:lstStyle/>
          <a:p>
            <a:r>
              <a:rPr lang="en-US" dirty="0"/>
              <a:t>Phonak sonic guidelines</a:t>
            </a:r>
          </a:p>
        </p:txBody>
      </p:sp>
      <p:sp>
        <p:nvSpPr>
          <p:cNvPr id="3" name="Foliennummernplatzhalter 2">
            <a:extLst>
              <a:ext uri="{FF2B5EF4-FFF2-40B4-BE49-F238E27FC236}">
                <a16:creationId xmlns:a16="http://schemas.microsoft.com/office/drawing/2014/main" id="{ADFB4AF1-3806-4F96-BA4E-CA74BCC3C61A}"/>
              </a:ext>
            </a:extLst>
          </p:cNvPr>
          <p:cNvSpPr>
            <a:spLocks noGrp="1"/>
          </p:cNvSpPr>
          <p:nvPr>
            <p:ph type="sldNum" sz="quarter" idx="12"/>
          </p:nvPr>
        </p:nvSpPr>
        <p:spPr/>
        <p:txBody>
          <a:bodyPr/>
          <a:lstStyle/>
          <a:p>
            <a:fld id="{0A6ABA92-B65E-42F5-BB28-73DA50746AED}" type="slidenum">
              <a:rPr lang="en-US" smtClean="0"/>
              <a:pPr/>
              <a:t>21</a:t>
            </a:fld>
            <a:endParaRPr lang="en-US" dirty="0"/>
          </a:p>
        </p:txBody>
      </p:sp>
      <p:sp>
        <p:nvSpPr>
          <p:cNvPr id="4" name="Titel 3">
            <a:extLst>
              <a:ext uri="{FF2B5EF4-FFF2-40B4-BE49-F238E27FC236}">
                <a16:creationId xmlns:a16="http://schemas.microsoft.com/office/drawing/2014/main" id="{254A5365-CBAA-4B63-8708-93987D5613BB}"/>
              </a:ext>
            </a:extLst>
          </p:cNvPr>
          <p:cNvSpPr>
            <a:spLocks noGrp="1"/>
          </p:cNvSpPr>
          <p:nvPr>
            <p:ph type="title"/>
          </p:nvPr>
        </p:nvSpPr>
        <p:spPr/>
        <p:txBody>
          <a:bodyPr/>
          <a:lstStyle/>
          <a:p>
            <a:r>
              <a:rPr lang="en-US" dirty="0"/>
              <a:t>The sound of Phonak – variants</a:t>
            </a:r>
          </a:p>
        </p:txBody>
      </p:sp>
      <p:sp>
        <p:nvSpPr>
          <p:cNvPr id="6" name="Inhaltsplatzhalter 5">
            <a:extLst>
              <a:ext uri="{FF2B5EF4-FFF2-40B4-BE49-F238E27FC236}">
                <a16:creationId xmlns:a16="http://schemas.microsoft.com/office/drawing/2014/main" id="{AECBCCD6-02F7-469D-9DDA-0565586EACF2}"/>
              </a:ext>
            </a:extLst>
          </p:cNvPr>
          <p:cNvSpPr>
            <a:spLocks noGrp="1"/>
          </p:cNvSpPr>
          <p:nvPr>
            <p:ph idx="17"/>
          </p:nvPr>
        </p:nvSpPr>
        <p:spPr/>
        <p:txBody>
          <a:bodyPr/>
          <a:lstStyle/>
          <a:p>
            <a:pPr>
              <a:lnSpc>
                <a:spcPct val="100000"/>
              </a:lnSpc>
            </a:pPr>
            <a:r>
              <a:rPr lang="en-US" b="1" dirty="0"/>
              <a:t>The hook / Video outro</a:t>
            </a:r>
            <a:br>
              <a:rPr lang="en-US" b="1" dirty="0"/>
            </a:br>
            <a:r>
              <a:rPr lang="en-US" dirty="0"/>
              <a:t>Whenever you create a video that contains regardless of what nature, add the available template with the integrated sonic hook.</a:t>
            </a:r>
          </a:p>
        </p:txBody>
      </p:sp>
      <p:pic>
        <p:nvPicPr>
          <p:cNvPr id="10" name="Phonak-Motion-Outro-Sonic-Route-2_with_background">
            <a:hlinkClick r:id="" action="ppaction://media"/>
            <a:extLst>
              <a:ext uri="{FF2B5EF4-FFF2-40B4-BE49-F238E27FC236}">
                <a16:creationId xmlns:a16="http://schemas.microsoft.com/office/drawing/2014/main" id="{A8C06E6D-FC97-4DF5-900A-AAFDD56F8C7C}"/>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6096000" y="2420939"/>
            <a:ext cx="4927598" cy="2771774"/>
          </a:xfrm>
          <a:prstGeom prst="rect">
            <a:avLst/>
          </a:prstGeom>
        </p:spPr>
      </p:pic>
    </p:spTree>
    <p:extLst>
      <p:ext uri="{BB962C8B-B14F-4D97-AF65-F5344CB8AC3E}">
        <p14:creationId xmlns:p14="http://schemas.microsoft.com/office/powerpoint/2010/main" val="26701780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962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0"/>
                </p:tgtEl>
              </p:cMediaNode>
            </p:video>
            <p:seq concurrent="1" nextAc="seek">
              <p:cTn id="8" restart="whenNotActive" fill="hold" evtFilter="cancelBubble" nodeType="interactiveSeq">
                <p:stCondLst>
                  <p:cond evt="onClick" delay="0">
                    <p:tgtEl>
                      <p:spTgt spid="10"/>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0"/>
                                        </p:tgtEl>
                                      </p:cBhvr>
                                    </p:cmd>
                                  </p:childTnLst>
                                </p:cTn>
                              </p:par>
                            </p:childTnLst>
                          </p:cTn>
                        </p:par>
                      </p:childTnLst>
                    </p:cTn>
                  </p:par>
                </p:childTnLst>
              </p:cTn>
              <p:nextCondLst>
                <p:cond evt="onClick" delay="0">
                  <p:tgtEl>
                    <p:spTgt spid="10"/>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F02804C-522D-4E54-9E3D-F44B0F77D3F0}"/>
              </a:ext>
            </a:extLst>
          </p:cNvPr>
          <p:cNvSpPr>
            <a:spLocks noGrp="1"/>
          </p:cNvSpPr>
          <p:nvPr>
            <p:ph type="title"/>
          </p:nvPr>
        </p:nvSpPr>
        <p:spPr/>
        <p:txBody>
          <a:bodyPr/>
          <a:lstStyle/>
          <a:p>
            <a:r>
              <a:rPr lang="en-US" dirty="0"/>
              <a:t>Foundational music assets – sonic themes</a:t>
            </a:r>
          </a:p>
        </p:txBody>
      </p:sp>
      <p:sp>
        <p:nvSpPr>
          <p:cNvPr id="3" name="Fußzeilenplatzhalter 2">
            <a:extLst>
              <a:ext uri="{FF2B5EF4-FFF2-40B4-BE49-F238E27FC236}">
                <a16:creationId xmlns:a16="http://schemas.microsoft.com/office/drawing/2014/main" id="{85C305E5-FB3D-4FC2-90DA-0B3271EA1BB9}"/>
              </a:ext>
            </a:extLst>
          </p:cNvPr>
          <p:cNvSpPr>
            <a:spLocks noGrp="1"/>
          </p:cNvSpPr>
          <p:nvPr>
            <p:ph type="ftr" sz="quarter" idx="11"/>
          </p:nvPr>
        </p:nvSpPr>
        <p:spPr/>
        <p:txBody>
          <a:bodyPr/>
          <a:lstStyle/>
          <a:p>
            <a:r>
              <a:rPr lang="en-US" dirty="0"/>
              <a:t>Phonak sonic guidelines</a:t>
            </a:r>
          </a:p>
        </p:txBody>
      </p:sp>
      <p:sp>
        <p:nvSpPr>
          <p:cNvPr id="4" name="Foliennummernplatzhalter 3">
            <a:extLst>
              <a:ext uri="{FF2B5EF4-FFF2-40B4-BE49-F238E27FC236}">
                <a16:creationId xmlns:a16="http://schemas.microsoft.com/office/drawing/2014/main" id="{45B6A0E3-C8BD-4F15-AD95-64A8FB85A766}"/>
              </a:ext>
            </a:extLst>
          </p:cNvPr>
          <p:cNvSpPr>
            <a:spLocks noGrp="1"/>
          </p:cNvSpPr>
          <p:nvPr>
            <p:ph type="sldNum" sz="quarter" idx="12"/>
          </p:nvPr>
        </p:nvSpPr>
        <p:spPr/>
        <p:txBody>
          <a:bodyPr/>
          <a:lstStyle/>
          <a:p>
            <a:fld id="{0A6ABA92-B65E-42F5-BB28-73DA50746AED}" type="slidenum">
              <a:rPr lang="en-US" smtClean="0"/>
              <a:pPr/>
              <a:t>22</a:t>
            </a:fld>
            <a:endParaRPr lang="en-US" dirty="0"/>
          </a:p>
        </p:txBody>
      </p:sp>
      <p:sp>
        <p:nvSpPr>
          <p:cNvPr id="6" name="Inhaltsplatzhalter 5">
            <a:extLst>
              <a:ext uri="{FF2B5EF4-FFF2-40B4-BE49-F238E27FC236}">
                <a16:creationId xmlns:a16="http://schemas.microsoft.com/office/drawing/2014/main" id="{8536ABF8-C736-44FC-AE55-53C24DDDD3C1}"/>
              </a:ext>
            </a:extLst>
          </p:cNvPr>
          <p:cNvSpPr>
            <a:spLocks noGrp="1"/>
          </p:cNvSpPr>
          <p:nvPr>
            <p:ph idx="17"/>
          </p:nvPr>
        </p:nvSpPr>
        <p:spPr/>
        <p:txBody>
          <a:bodyPr/>
          <a:lstStyle/>
          <a:p>
            <a:pPr marL="285750" indent="-285750">
              <a:lnSpc>
                <a:spcPct val="100000"/>
              </a:lnSpc>
              <a:buFont typeface="Arial" panose="020B0604020202020204" pitchFamily="34" charset="0"/>
              <a:buChar char="•"/>
            </a:pPr>
            <a:r>
              <a:rPr lang="en-US" dirty="0"/>
              <a:t>We have created an initial library of approved sonic themes, and you can choose between these variants depending on the context and the feel required. </a:t>
            </a:r>
          </a:p>
          <a:p>
            <a:pPr marL="285750" indent="-285750">
              <a:lnSpc>
                <a:spcPct val="100000"/>
              </a:lnSpc>
              <a:buFont typeface="Arial" panose="020B0604020202020204" pitchFamily="34" charset="0"/>
              <a:buChar char="•"/>
            </a:pPr>
            <a:r>
              <a:rPr lang="en-US" dirty="0"/>
              <a:t>The use of the approved ‘Sonic logo’ (alongside our visual brandmark) as a sign off at the end of films is mandatory. </a:t>
            </a:r>
          </a:p>
          <a:p>
            <a:pPr marL="285750" indent="-285750">
              <a:lnSpc>
                <a:spcPct val="100000"/>
              </a:lnSpc>
              <a:buFont typeface="Arial" panose="020B0604020202020204" pitchFamily="34" charset="0"/>
              <a:buChar char="•"/>
            </a:pPr>
            <a:r>
              <a:rPr lang="en-US" dirty="0"/>
              <a:t>These assets should be used without any alterations or modifications. </a:t>
            </a:r>
          </a:p>
          <a:p>
            <a:pPr marL="285750" indent="-285750">
              <a:lnSpc>
                <a:spcPct val="100000"/>
              </a:lnSpc>
              <a:buFont typeface="Arial" panose="020B0604020202020204" pitchFamily="34" charset="0"/>
              <a:buChar char="•"/>
            </a:pPr>
            <a:r>
              <a:rPr lang="en-US" dirty="0"/>
              <a:t>New approved versions of the logo will be created in the future.</a:t>
            </a:r>
          </a:p>
          <a:p>
            <a:pPr marL="285750" indent="-285750">
              <a:lnSpc>
                <a:spcPct val="100000"/>
              </a:lnSpc>
              <a:buFont typeface="Arial" panose="020B0604020202020204" pitchFamily="34" charset="0"/>
              <a:buChar char="•"/>
            </a:pPr>
            <a:r>
              <a:rPr lang="en-US" dirty="0"/>
              <a:t>Requests for changes, or adaptions should be directed to branding@phonak.com.</a:t>
            </a:r>
          </a:p>
        </p:txBody>
      </p:sp>
    </p:spTree>
    <p:extLst>
      <p:ext uri="{BB962C8B-B14F-4D97-AF65-F5344CB8AC3E}">
        <p14:creationId xmlns:p14="http://schemas.microsoft.com/office/powerpoint/2010/main" val="85699956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F02804C-522D-4E54-9E3D-F44B0F77D3F0}"/>
              </a:ext>
            </a:extLst>
          </p:cNvPr>
          <p:cNvSpPr>
            <a:spLocks noGrp="1"/>
          </p:cNvSpPr>
          <p:nvPr>
            <p:ph type="title"/>
          </p:nvPr>
        </p:nvSpPr>
        <p:spPr/>
        <p:txBody>
          <a:bodyPr/>
          <a:lstStyle/>
          <a:p>
            <a:r>
              <a:rPr lang="en-US" dirty="0"/>
              <a:t>Foundational music assets – sonic themes</a:t>
            </a:r>
          </a:p>
        </p:txBody>
      </p:sp>
      <p:sp>
        <p:nvSpPr>
          <p:cNvPr id="3" name="Fußzeilenplatzhalter 2">
            <a:extLst>
              <a:ext uri="{FF2B5EF4-FFF2-40B4-BE49-F238E27FC236}">
                <a16:creationId xmlns:a16="http://schemas.microsoft.com/office/drawing/2014/main" id="{85C305E5-FB3D-4FC2-90DA-0B3271EA1BB9}"/>
              </a:ext>
            </a:extLst>
          </p:cNvPr>
          <p:cNvSpPr>
            <a:spLocks noGrp="1"/>
          </p:cNvSpPr>
          <p:nvPr>
            <p:ph type="ftr" sz="quarter" idx="11"/>
          </p:nvPr>
        </p:nvSpPr>
        <p:spPr/>
        <p:txBody>
          <a:bodyPr/>
          <a:lstStyle/>
          <a:p>
            <a:r>
              <a:rPr lang="en-US" dirty="0"/>
              <a:t>Phonak sonic guidelines</a:t>
            </a:r>
          </a:p>
        </p:txBody>
      </p:sp>
      <p:sp>
        <p:nvSpPr>
          <p:cNvPr id="4" name="Foliennummernplatzhalter 3">
            <a:extLst>
              <a:ext uri="{FF2B5EF4-FFF2-40B4-BE49-F238E27FC236}">
                <a16:creationId xmlns:a16="http://schemas.microsoft.com/office/drawing/2014/main" id="{45B6A0E3-C8BD-4F15-AD95-64A8FB85A766}"/>
              </a:ext>
            </a:extLst>
          </p:cNvPr>
          <p:cNvSpPr>
            <a:spLocks noGrp="1"/>
          </p:cNvSpPr>
          <p:nvPr>
            <p:ph type="sldNum" sz="quarter" idx="12"/>
          </p:nvPr>
        </p:nvSpPr>
        <p:spPr/>
        <p:txBody>
          <a:bodyPr/>
          <a:lstStyle/>
          <a:p>
            <a:fld id="{0A6ABA92-B65E-42F5-BB28-73DA50746AED}" type="slidenum">
              <a:rPr lang="en-US" smtClean="0"/>
              <a:pPr/>
              <a:t>23</a:t>
            </a:fld>
            <a:endParaRPr lang="en-US" dirty="0"/>
          </a:p>
        </p:txBody>
      </p:sp>
      <p:sp>
        <p:nvSpPr>
          <p:cNvPr id="6" name="Inhaltsplatzhalter 5">
            <a:extLst>
              <a:ext uri="{FF2B5EF4-FFF2-40B4-BE49-F238E27FC236}">
                <a16:creationId xmlns:a16="http://schemas.microsoft.com/office/drawing/2014/main" id="{8536ABF8-C736-44FC-AE55-53C24DDDD3C1}"/>
              </a:ext>
            </a:extLst>
          </p:cNvPr>
          <p:cNvSpPr>
            <a:spLocks noGrp="1"/>
          </p:cNvSpPr>
          <p:nvPr>
            <p:ph idx="17"/>
          </p:nvPr>
        </p:nvSpPr>
        <p:spPr/>
        <p:txBody>
          <a:bodyPr/>
          <a:lstStyle/>
          <a:p>
            <a:pPr defTabSz="821531" hangingPunct="0"/>
            <a:r>
              <a:rPr lang="en-US" dirty="0">
                <a:ea typeface="Helvetica Neue" panose="02000503000000020004" pitchFamily="2" charset="0"/>
                <a:cs typeface="Rubik" panose="02000604000000020004" pitchFamily="2" charset="-79"/>
              </a:rPr>
              <a:t>For every audio communication, Phonak’s sonic logo and music assets should be considered as mandatory elements. There are three simple ways of working: </a:t>
            </a:r>
          </a:p>
        </p:txBody>
      </p:sp>
      <p:pic>
        <p:nvPicPr>
          <p:cNvPr id="7" name="Picture 9" descr="Diagram&#10;&#10;Description automatically generated">
            <a:extLst>
              <a:ext uri="{FF2B5EF4-FFF2-40B4-BE49-F238E27FC236}">
                <a16:creationId xmlns:a16="http://schemas.microsoft.com/office/drawing/2014/main" id="{0A95356F-BA53-4920-92AD-EEB632EAC08B}"/>
              </a:ext>
            </a:extLst>
          </p:cNvPr>
          <p:cNvPicPr>
            <a:picLocks noChangeAspect="1"/>
          </p:cNvPicPr>
          <p:nvPr/>
        </p:nvPicPr>
        <p:blipFill rotWithShape="1">
          <a:blip r:embed="rId2"/>
          <a:srcRect t="18636" b="17241"/>
          <a:stretch/>
        </p:blipFill>
        <p:spPr>
          <a:xfrm>
            <a:off x="516643" y="2946401"/>
            <a:ext cx="8196864" cy="3285066"/>
          </a:xfrm>
          <a:prstGeom prst="rect">
            <a:avLst/>
          </a:prstGeom>
        </p:spPr>
      </p:pic>
    </p:spTree>
    <p:extLst>
      <p:ext uri="{BB962C8B-B14F-4D97-AF65-F5344CB8AC3E}">
        <p14:creationId xmlns:p14="http://schemas.microsoft.com/office/powerpoint/2010/main" val="11494127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2B960C7-1BA9-482F-AB05-85E5DBD0F0E4}"/>
              </a:ext>
            </a:extLst>
          </p:cNvPr>
          <p:cNvSpPr>
            <a:spLocks noGrp="1"/>
          </p:cNvSpPr>
          <p:nvPr>
            <p:ph type="ctrTitle"/>
          </p:nvPr>
        </p:nvSpPr>
        <p:spPr/>
        <p:txBody>
          <a:bodyPr/>
          <a:lstStyle/>
          <a:p>
            <a:r>
              <a:rPr lang="en-US" dirty="0"/>
              <a:t>The Phonak voice profile</a:t>
            </a:r>
            <a:r>
              <a:rPr lang="en-US" baseline="-8000" dirty="0">
                <a:solidFill>
                  <a:schemeClr val="accent1"/>
                </a:solidFill>
                <a:latin typeface="Segoe UI Symbol" panose="020B0502040204020203" pitchFamily="34" charset="0"/>
                <a:ea typeface="Segoe UI Symbol" panose="020B0502040204020203" pitchFamily="34" charset="0"/>
              </a:rPr>
              <a:t></a:t>
            </a:r>
            <a:endParaRPr lang="en-US" baseline="-8000" dirty="0"/>
          </a:p>
        </p:txBody>
      </p:sp>
    </p:spTree>
    <p:extLst>
      <p:ext uri="{BB962C8B-B14F-4D97-AF65-F5344CB8AC3E}">
        <p14:creationId xmlns:p14="http://schemas.microsoft.com/office/powerpoint/2010/main" val="110202211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ußzeilenplatzhalter 1">
            <a:extLst>
              <a:ext uri="{FF2B5EF4-FFF2-40B4-BE49-F238E27FC236}">
                <a16:creationId xmlns:a16="http://schemas.microsoft.com/office/drawing/2014/main" id="{69A3FA68-9C35-4C33-B2FC-33219B5C880B}"/>
              </a:ext>
            </a:extLst>
          </p:cNvPr>
          <p:cNvSpPr>
            <a:spLocks noGrp="1"/>
          </p:cNvSpPr>
          <p:nvPr>
            <p:ph type="ftr" sz="quarter" idx="11"/>
          </p:nvPr>
        </p:nvSpPr>
        <p:spPr/>
        <p:txBody>
          <a:bodyPr/>
          <a:lstStyle/>
          <a:p>
            <a:r>
              <a:rPr lang="en-US" dirty="0"/>
              <a:t>Phonak sonic guidelines</a:t>
            </a:r>
          </a:p>
        </p:txBody>
      </p:sp>
      <p:sp>
        <p:nvSpPr>
          <p:cNvPr id="3" name="Foliennummernplatzhalter 2">
            <a:extLst>
              <a:ext uri="{FF2B5EF4-FFF2-40B4-BE49-F238E27FC236}">
                <a16:creationId xmlns:a16="http://schemas.microsoft.com/office/drawing/2014/main" id="{ADFB4AF1-3806-4F96-BA4E-CA74BCC3C61A}"/>
              </a:ext>
            </a:extLst>
          </p:cNvPr>
          <p:cNvSpPr>
            <a:spLocks noGrp="1"/>
          </p:cNvSpPr>
          <p:nvPr>
            <p:ph type="sldNum" sz="quarter" idx="12"/>
          </p:nvPr>
        </p:nvSpPr>
        <p:spPr/>
        <p:txBody>
          <a:bodyPr/>
          <a:lstStyle/>
          <a:p>
            <a:fld id="{0A6ABA92-B65E-42F5-BB28-73DA50746AED}" type="slidenum">
              <a:rPr lang="en-US" smtClean="0"/>
              <a:pPr/>
              <a:t>25</a:t>
            </a:fld>
            <a:endParaRPr lang="en-US" dirty="0"/>
          </a:p>
        </p:txBody>
      </p:sp>
      <p:sp>
        <p:nvSpPr>
          <p:cNvPr id="4" name="Titel 3">
            <a:extLst>
              <a:ext uri="{FF2B5EF4-FFF2-40B4-BE49-F238E27FC236}">
                <a16:creationId xmlns:a16="http://schemas.microsoft.com/office/drawing/2014/main" id="{254A5365-CBAA-4B63-8708-93987D5613BB}"/>
              </a:ext>
            </a:extLst>
          </p:cNvPr>
          <p:cNvSpPr>
            <a:spLocks noGrp="1"/>
          </p:cNvSpPr>
          <p:nvPr>
            <p:ph type="title"/>
          </p:nvPr>
        </p:nvSpPr>
        <p:spPr/>
        <p:txBody>
          <a:bodyPr/>
          <a:lstStyle/>
          <a:p>
            <a:r>
              <a:rPr lang="en-US" dirty="0"/>
              <a:t>The Phonak voice profile</a:t>
            </a:r>
          </a:p>
        </p:txBody>
      </p:sp>
      <p:sp>
        <p:nvSpPr>
          <p:cNvPr id="6" name="Inhaltsplatzhalter 5">
            <a:extLst>
              <a:ext uri="{FF2B5EF4-FFF2-40B4-BE49-F238E27FC236}">
                <a16:creationId xmlns:a16="http://schemas.microsoft.com/office/drawing/2014/main" id="{AECBCCD6-02F7-469D-9DDA-0565586EACF2}"/>
              </a:ext>
            </a:extLst>
          </p:cNvPr>
          <p:cNvSpPr>
            <a:spLocks noGrp="1"/>
          </p:cNvSpPr>
          <p:nvPr>
            <p:ph idx="17"/>
          </p:nvPr>
        </p:nvSpPr>
        <p:spPr/>
        <p:txBody>
          <a:bodyPr/>
          <a:lstStyle/>
          <a:p>
            <a:pPr>
              <a:lnSpc>
                <a:spcPct val="100000"/>
              </a:lnSpc>
            </a:pPr>
            <a:r>
              <a:rPr lang="en-US" dirty="0">
                <a:ea typeface="Helvetica Neue" panose="02000503000000020004" pitchFamily="2" charset="0"/>
                <a:cs typeface="Rubik" panose="02000604000000020004" pitchFamily="2" charset="-79"/>
              </a:rPr>
              <a:t>Voice is a powerful means of communication for Phonak and an important part of the multi-sensory brand experience. This voice profile will act as a guide for how we use the spoken word and engage our audiences beyond the visual. </a:t>
            </a:r>
          </a:p>
          <a:p>
            <a:pPr>
              <a:lnSpc>
                <a:spcPct val="100000"/>
              </a:lnSpc>
            </a:pPr>
            <a:endParaRPr lang="en-US" dirty="0"/>
          </a:p>
        </p:txBody>
      </p:sp>
      <p:pic>
        <p:nvPicPr>
          <p:cNvPr id="9" name="Picture Placeholder 5">
            <a:extLst>
              <a:ext uri="{FF2B5EF4-FFF2-40B4-BE49-F238E27FC236}">
                <a16:creationId xmlns:a16="http://schemas.microsoft.com/office/drawing/2014/main" id="{1882E1A3-11E5-4AAF-8AA9-C06128E04AD5}"/>
              </a:ext>
            </a:extLst>
          </p:cNvPr>
          <p:cNvPicPr>
            <a:picLocks noGrp="1" noChangeAspect="1"/>
          </p:cNvPicPr>
          <p:nvPr>
            <p:ph type="pic" sz="quarter" idx="14"/>
          </p:nvPr>
        </p:nvPicPr>
        <p:blipFill rotWithShape="1">
          <a:blip r:embed="rId2"/>
          <a:srcRect r="19084"/>
          <a:stretch/>
        </p:blipFill>
        <p:spPr>
          <a:xfrm>
            <a:off x="6096000" y="1412874"/>
            <a:ext cx="5724525" cy="4716463"/>
          </a:xfrm>
          <a:prstGeom prst="rect">
            <a:avLst/>
          </a:prstGeom>
        </p:spPr>
      </p:pic>
    </p:spTree>
    <p:extLst>
      <p:ext uri="{BB962C8B-B14F-4D97-AF65-F5344CB8AC3E}">
        <p14:creationId xmlns:p14="http://schemas.microsoft.com/office/powerpoint/2010/main" val="402285679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F02804C-522D-4E54-9E3D-F44B0F77D3F0}"/>
              </a:ext>
            </a:extLst>
          </p:cNvPr>
          <p:cNvSpPr>
            <a:spLocks noGrp="1"/>
          </p:cNvSpPr>
          <p:nvPr>
            <p:ph type="title"/>
          </p:nvPr>
        </p:nvSpPr>
        <p:spPr/>
        <p:txBody>
          <a:bodyPr/>
          <a:lstStyle/>
          <a:p>
            <a:r>
              <a:rPr lang="en-US" dirty="0"/>
              <a:t>Phonak voice</a:t>
            </a:r>
          </a:p>
        </p:txBody>
      </p:sp>
      <p:sp>
        <p:nvSpPr>
          <p:cNvPr id="6" name="Inhaltsplatzhalter 5">
            <a:extLst>
              <a:ext uri="{FF2B5EF4-FFF2-40B4-BE49-F238E27FC236}">
                <a16:creationId xmlns:a16="http://schemas.microsoft.com/office/drawing/2014/main" id="{8536ABF8-C736-44FC-AE55-53C24DDDD3C1}"/>
              </a:ext>
            </a:extLst>
          </p:cNvPr>
          <p:cNvSpPr>
            <a:spLocks noGrp="1"/>
          </p:cNvSpPr>
          <p:nvPr>
            <p:ph idx="17"/>
          </p:nvPr>
        </p:nvSpPr>
        <p:spPr/>
        <p:txBody>
          <a:bodyPr/>
          <a:lstStyle/>
          <a:p>
            <a:pPr marL="285750" indent="-285750" defTabSz="821531" hangingPunct="0">
              <a:lnSpc>
                <a:spcPct val="100000"/>
              </a:lnSpc>
              <a:buFont typeface="Arial" panose="020B0604020202020204" pitchFamily="34" charset="0"/>
              <a:buChar char="•"/>
            </a:pPr>
            <a:r>
              <a:rPr lang="en-US" dirty="0">
                <a:ea typeface="Helvetica Neue" panose="02000503000000020004" pitchFamily="2" charset="0"/>
                <a:cs typeface="Rubik" panose="02000604000000020004" pitchFamily="2" charset="-79"/>
              </a:rPr>
              <a:t>This voice guide is built from our brand purpose ‘life is on’ and our inspired by our personality: Determined, Forward Thinking and Vibrant.</a:t>
            </a:r>
          </a:p>
          <a:p>
            <a:pPr marL="285750" indent="-285750" defTabSz="821531" hangingPunct="0">
              <a:lnSpc>
                <a:spcPct val="100000"/>
              </a:lnSpc>
              <a:buFont typeface="Arial" panose="020B0604020202020204" pitchFamily="34" charset="0"/>
              <a:buChar char="•"/>
            </a:pPr>
            <a:r>
              <a:rPr lang="en-US" dirty="0">
                <a:ea typeface="Helvetica Neue" panose="02000503000000020004" pitchFamily="2" charset="0"/>
                <a:cs typeface="Rubik" panose="02000604000000020004" pitchFamily="2" charset="-79"/>
              </a:rPr>
              <a:t>Different qualities in a voice can trigger certain emotions in the listener and choosing the right voice will help communicate our message clearly and consistently.</a:t>
            </a:r>
          </a:p>
          <a:p>
            <a:pPr marL="285750" indent="-285750" defTabSz="821531" hangingPunct="0">
              <a:lnSpc>
                <a:spcPct val="100000"/>
              </a:lnSpc>
              <a:buFont typeface="Arial" panose="020B0604020202020204" pitchFamily="34" charset="0"/>
              <a:buChar char="•"/>
            </a:pPr>
            <a:r>
              <a:rPr lang="en-US" dirty="0">
                <a:ea typeface="Helvetica Neue" panose="02000503000000020004" pitchFamily="2" charset="0"/>
                <a:cs typeface="Rubik" panose="02000604000000020004" pitchFamily="2" charset="-79"/>
              </a:rPr>
              <a:t>The Phonak voice is designed for all communication channels e.g. launch/campaign movies, online, TVCs, events, trade fairs. Conferences and podcasts. </a:t>
            </a:r>
          </a:p>
          <a:p>
            <a:pPr marL="285750" indent="-285750" defTabSz="821531" hangingPunct="0">
              <a:lnSpc>
                <a:spcPct val="100000"/>
              </a:lnSpc>
              <a:buFont typeface="Arial" panose="020B0604020202020204" pitchFamily="34" charset="0"/>
              <a:buChar char="•"/>
            </a:pPr>
            <a:r>
              <a:rPr lang="en-US" dirty="0">
                <a:ea typeface="Helvetica Neue" panose="02000503000000020004" pitchFamily="2" charset="0"/>
                <a:cs typeface="Rubik" panose="02000604000000020004" pitchFamily="2" charset="-79"/>
              </a:rPr>
              <a:t>Our brand and products are driven by audio and our voice can become another consistent, ownable and recognizable asset, helping Phonak to build affinity and even drive sales.</a:t>
            </a:r>
          </a:p>
        </p:txBody>
      </p:sp>
      <p:sp>
        <p:nvSpPr>
          <p:cNvPr id="9" name="Fußzeilenplatzhalter 1">
            <a:extLst>
              <a:ext uri="{FF2B5EF4-FFF2-40B4-BE49-F238E27FC236}">
                <a16:creationId xmlns:a16="http://schemas.microsoft.com/office/drawing/2014/main" id="{9E925499-9BE0-4D24-BF34-E86574E75A16}"/>
              </a:ext>
            </a:extLst>
          </p:cNvPr>
          <p:cNvSpPr>
            <a:spLocks noGrp="1"/>
          </p:cNvSpPr>
          <p:nvPr>
            <p:ph type="ftr" sz="quarter" idx="11"/>
          </p:nvPr>
        </p:nvSpPr>
        <p:spPr>
          <a:xfrm>
            <a:off x="6096000" y="6356350"/>
            <a:ext cx="5417343" cy="276225"/>
          </a:xfrm>
        </p:spPr>
        <p:txBody>
          <a:bodyPr/>
          <a:lstStyle/>
          <a:p>
            <a:r>
              <a:rPr lang="en-US" dirty="0"/>
              <a:t>Phonak sonic guidelines</a:t>
            </a:r>
          </a:p>
        </p:txBody>
      </p:sp>
      <p:sp>
        <p:nvSpPr>
          <p:cNvPr id="10" name="Foliennummernplatzhalter 2">
            <a:extLst>
              <a:ext uri="{FF2B5EF4-FFF2-40B4-BE49-F238E27FC236}">
                <a16:creationId xmlns:a16="http://schemas.microsoft.com/office/drawing/2014/main" id="{265A1E86-EA0D-40D8-826D-FDDAEFEB7C3C}"/>
              </a:ext>
            </a:extLst>
          </p:cNvPr>
          <p:cNvSpPr>
            <a:spLocks noGrp="1"/>
          </p:cNvSpPr>
          <p:nvPr>
            <p:ph type="sldNum" sz="quarter" idx="12"/>
          </p:nvPr>
        </p:nvSpPr>
        <p:spPr>
          <a:xfrm>
            <a:off x="11513344" y="6356351"/>
            <a:ext cx="307180" cy="276224"/>
          </a:xfrm>
        </p:spPr>
        <p:txBody>
          <a:bodyPr/>
          <a:lstStyle/>
          <a:p>
            <a:fld id="{0A6ABA92-B65E-42F5-BB28-73DA50746AED}" type="slidenum">
              <a:rPr lang="en-US" smtClean="0"/>
              <a:pPr/>
              <a:t>26</a:t>
            </a:fld>
            <a:endParaRPr lang="en-US" dirty="0"/>
          </a:p>
        </p:txBody>
      </p:sp>
    </p:spTree>
    <p:extLst>
      <p:ext uri="{BB962C8B-B14F-4D97-AF65-F5344CB8AC3E}">
        <p14:creationId xmlns:p14="http://schemas.microsoft.com/office/powerpoint/2010/main" val="351259144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207CC9-949D-4BD5-ACC4-0009E1590C3C}"/>
              </a:ext>
            </a:extLst>
          </p:cNvPr>
          <p:cNvSpPr>
            <a:spLocks noGrp="1"/>
          </p:cNvSpPr>
          <p:nvPr>
            <p:ph type="title"/>
          </p:nvPr>
        </p:nvSpPr>
        <p:spPr>
          <a:xfrm>
            <a:off x="675692" y="692149"/>
            <a:ext cx="10840616" cy="900113"/>
          </a:xfrm>
        </p:spPr>
        <p:txBody>
          <a:bodyPr/>
          <a:lstStyle/>
          <a:p>
            <a:r>
              <a:rPr lang="en-US" dirty="0"/>
              <a:t>Phonak voice – application examples</a:t>
            </a:r>
          </a:p>
        </p:txBody>
      </p:sp>
      <p:graphicFrame>
        <p:nvGraphicFramePr>
          <p:cNvPr id="9" name="Table 3">
            <a:extLst>
              <a:ext uri="{FF2B5EF4-FFF2-40B4-BE49-F238E27FC236}">
                <a16:creationId xmlns:a16="http://schemas.microsoft.com/office/drawing/2014/main" id="{204166F7-B8C5-4FA4-A1E6-60CF2B83402A}"/>
              </a:ext>
            </a:extLst>
          </p:cNvPr>
          <p:cNvGraphicFramePr>
            <a:graphicFrameLocks noGrp="1"/>
          </p:cNvGraphicFramePr>
          <p:nvPr>
            <p:extLst>
              <p:ext uri="{D42A27DB-BD31-4B8C-83A1-F6EECF244321}">
                <p14:modId xmlns:p14="http://schemas.microsoft.com/office/powerpoint/2010/main" val="2220732624"/>
              </p:ext>
            </p:extLst>
          </p:nvPr>
        </p:nvGraphicFramePr>
        <p:xfrm>
          <a:off x="658813" y="2414773"/>
          <a:ext cx="9068719" cy="3714565"/>
        </p:xfrm>
        <a:graphic>
          <a:graphicData uri="http://schemas.openxmlformats.org/drawingml/2006/table">
            <a:tbl>
              <a:tblPr firstRow="1" bandRow="1">
                <a:tableStyleId>{5C22544A-7EE6-4342-B048-85BDC9FD1C3A}</a:tableStyleId>
              </a:tblPr>
              <a:tblGrid>
                <a:gridCol w="2879996">
                  <a:extLst>
                    <a:ext uri="{9D8B030D-6E8A-4147-A177-3AD203B41FA5}">
                      <a16:colId xmlns:a16="http://schemas.microsoft.com/office/drawing/2014/main" val="4183917562"/>
                    </a:ext>
                  </a:extLst>
                </a:gridCol>
                <a:gridCol w="6188723">
                  <a:extLst>
                    <a:ext uri="{9D8B030D-6E8A-4147-A177-3AD203B41FA5}">
                      <a16:colId xmlns:a16="http://schemas.microsoft.com/office/drawing/2014/main" val="2179558811"/>
                    </a:ext>
                  </a:extLst>
                </a:gridCol>
              </a:tblGrid>
              <a:tr h="384578">
                <a:tc>
                  <a:txBody>
                    <a:bodyPr/>
                    <a:lstStyle/>
                    <a:p>
                      <a:r>
                        <a:rPr lang="en-US" sz="1200" dirty="0">
                          <a:latin typeface="+mj-lt"/>
                          <a:cs typeface="Rubik" panose="02000604000000020004" pitchFamily="2" charset="-79"/>
                        </a:rPr>
                        <a:t>Application examples</a:t>
                      </a:r>
                    </a:p>
                  </a:txBody>
                  <a:tcPr marL="79943" marR="79943" marT="39972" marB="39972">
                    <a:lnR w="6350" cap="flat" cmpd="sng" algn="ctr">
                      <a:solidFill>
                        <a:schemeClr val="bg1"/>
                      </a:solidFill>
                      <a:prstDash val="solid"/>
                      <a:round/>
                      <a:headEnd type="none" w="med" len="med"/>
                      <a:tailEnd type="none" w="med" len="med"/>
                    </a:lnR>
                    <a:lnB w="6350" cap="flat" cmpd="sng" algn="ctr">
                      <a:solidFill>
                        <a:schemeClr val="bg1"/>
                      </a:solidFill>
                      <a:prstDash val="solid"/>
                      <a:round/>
                      <a:headEnd type="none" w="med" len="med"/>
                      <a:tailEnd type="none" w="med" len="med"/>
                    </a:lnB>
                    <a:solidFill>
                      <a:srgbClr val="8CBC05"/>
                    </a:solidFill>
                  </a:tcPr>
                </a:tc>
                <a:tc>
                  <a:txBody>
                    <a:bodyPr/>
                    <a:lstStyle/>
                    <a:p>
                      <a:r>
                        <a:rPr lang="en-US" sz="1200" dirty="0">
                          <a:latin typeface="+mj-lt"/>
                          <a:cs typeface="Rubik" panose="02000604000000020004" pitchFamily="2" charset="-79"/>
                        </a:rPr>
                        <a:t>Phonak brand voice expression</a:t>
                      </a:r>
                    </a:p>
                  </a:txBody>
                  <a:tcPr marL="79943" marR="79943" marT="39972" marB="39972">
                    <a:lnL w="6350" cap="flat" cmpd="sng" algn="ctr">
                      <a:solidFill>
                        <a:schemeClr val="bg1"/>
                      </a:solidFill>
                      <a:prstDash val="solid"/>
                      <a:round/>
                      <a:headEnd type="none" w="med" len="med"/>
                      <a:tailEnd type="none" w="med" len="med"/>
                    </a:lnL>
                    <a:lnB w="6350" cap="flat" cmpd="sng" algn="ctr">
                      <a:solidFill>
                        <a:schemeClr val="bg1"/>
                      </a:solidFill>
                      <a:prstDash val="solid"/>
                      <a:round/>
                      <a:headEnd type="none" w="med" len="med"/>
                      <a:tailEnd type="none" w="med" len="med"/>
                    </a:lnB>
                    <a:solidFill>
                      <a:srgbClr val="8CBC05"/>
                    </a:solidFill>
                  </a:tcPr>
                </a:tc>
                <a:extLst>
                  <a:ext uri="{0D108BD9-81ED-4DB2-BD59-A6C34878D82A}">
                    <a16:rowId xmlns:a16="http://schemas.microsoft.com/office/drawing/2014/main" val="3441726603"/>
                  </a:ext>
                </a:extLst>
              </a:tr>
              <a:tr h="555728">
                <a:tc>
                  <a:txBody>
                    <a:bodyPr/>
                    <a:lstStyle/>
                    <a:p>
                      <a:r>
                        <a:rPr lang="en-US" sz="1200" b="1" dirty="0">
                          <a:solidFill>
                            <a:schemeClr val="tx1"/>
                          </a:solidFill>
                          <a:latin typeface="+mj-lt"/>
                          <a:cs typeface="Rubik" panose="02000604000000020004" pitchFamily="2" charset="-79"/>
                        </a:rPr>
                        <a:t>Digital Content/TVCs</a:t>
                      </a:r>
                    </a:p>
                  </a:txBody>
                  <a:tcPr marL="79943" marR="79943" marT="39972" marB="39972">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chemeClr val="bg1">
                        <a:lumMod val="95000"/>
                      </a:schemeClr>
                    </a:solidFill>
                  </a:tcPr>
                </a:tc>
                <a:tc>
                  <a:txBody>
                    <a:bodyPr/>
                    <a:lstStyle/>
                    <a:p>
                      <a:pPr algn="l"/>
                      <a:r>
                        <a:rPr lang="en-US" sz="1200" dirty="0">
                          <a:solidFill>
                            <a:schemeClr val="tx1"/>
                          </a:solidFill>
                          <a:latin typeface="+mj-lt"/>
                          <a:cs typeface="Rubik" panose="02000604000000020004" pitchFamily="2" charset="-79"/>
                        </a:rPr>
                        <a:t>Narration, voiceover</a:t>
                      </a:r>
                    </a:p>
                  </a:txBody>
                  <a:tcPr marL="79943" marR="79943" marT="39972" marB="39972">
                    <a:lnL w="6350" cap="flat" cmpd="sng" algn="ctr">
                      <a:solidFill>
                        <a:schemeClr val="bg1"/>
                      </a:solidFill>
                      <a:prstDash val="solid"/>
                      <a:round/>
                      <a:headEnd type="none" w="med" len="med"/>
                      <a:tailEnd type="none" w="med" len="med"/>
                    </a:lnL>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761831112"/>
                  </a:ext>
                </a:extLst>
              </a:tr>
              <a:tr h="513387">
                <a:tc>
                  <a:txBody>
                    <a:bodyPr/>
                    <a:lstStyle/>
                    <a:p>
                      <a:r>
                        <a:rPr lang="en-US" sz="1200" b="1" dirty="0">
                          <a:solidFill>
                            <a:schemeClr val="tx1"/>
                          </a:solidFill>
                          <a:latin typeface="+mj-lt"/>
                          <a:cs typeface="Rubik" panose="02000604000000020004" pitchFamily="2" charset="-79"/>
                        </a:rPr>
                        <a:t>Radio</a:t>
                      </a:r>
                    </a:p>
                  </a:txBody>
                  <a:tcPr marL="79943" marR="79943" marT="39972" marB="39972">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chemeClr val="bg1">
                        <a:lumMod val="95000"/>
                      </a:schemeClr>
                    </a:solidFill>
                  </a:tcPr>
                </a:tc>
                <a:tc>
                  <a:txBody>
                    <a:bodyPr/>
                    <a:lstStyle/>
                    <a:p>
                      <a:pPr algn="l"/>
                      <a:r>
                        <a:rPr lang="en-US" sz="1200" dirty="0">
                          <a:solidFill>
                            <a:schemeClr val="tx1"/>
                          </a:solidFill>
                          <a:latin typeface="+mj-lt"/>
                          <a:cs typeface="Rubik" panose="02000604000000020004" pitchFamily="2" charset="-79"/>
                        </a:rPr>
                        <a:t>Narration, voiceover, podcasts</a:t>
                      </a:r>
                    </a:p>
                  </a:txBody>
                  <a:tcPr marL="79943" marR="79943" marT="39972" marB="39972">
                    <a:lnL w="6350" cap="flat" cmpd="sng" algn="ctr">
                      <a:solidFill>
                        <a:schemeClr val="bg1"/>
                      </a:solidFill>
                      <a:prstDash val="solid"/>
                      <a:round/>
                      <a:headEnd type="none" w="med" len="med"/>
                      <a:tailEnd type="none" w="med" len="med"/>
                    </a:lnL>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852534137"/>
                  </a:ext>
                </a:extLst>
              </a:tr>
              <a:tr h="434329">
                <a:tc>
                  <a:txBody>
                    <a:bodyPr/>
                    <a:lstStyle/>
                    <a:p>
                      <a:r>
                        <a:rPr lang="en-US" sz="1200" b="1" dirty="0">
                          <a:solidFill>
                            <a:schemeClr val="tx1"/>
                          </a:solidFill>
                          <a:latin typeface="+mj-lt"/>
                          <a:cs typeface="Rubik" panose="02000604000000020004" pitchFamily="2" charset="-79"/>
                        </a:rPr>
                        <a:t>Social Content</a:t>
                      </a:r>
                    </a:p>
                  </a:txBody>
                  <a:tcPr marL="79943" marR="79943" marT="39972" marB="39972">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chemeClr val="bg1">
                        <a:lumMod val="95000"/>
                      </a:schemeClr>
                    </a:solidFill>
                  </a:tcPr>
                </a:tc>
                <a:tc>
                  <a:txBody>
                    <a:bodyPr/>
                    <a:lstStyle/>
                    <a:p>
                      <a:pPr algn="l"/>
                      <a:r>
                        <a:rPr lang="en-US" sz="1200" dirty="0">
                          <a:solidFill>
                            <a:schemeClr val="tx1"/>
                          </a:solidFill>
                          <a:latin typeface="+mj-lt"/>
                          <a:cs typeface="Rubik" panose="02000604000000020004" pitchFamily="2" charset="-79"/>
                        </a:rPr>
                        <a:t>Narration, voiceover, Presenter/host</a:t>
                      </a:r>
                    </a:p>
                  </a:txBody>
                  <a:tcPr marL="79943" marR="79943" marT="39972" marB="39972">
                    <a:lnL w="6350" cap="flat" cmpd="sng" algn="ctr">
                      <a:solidFill>
                        <a:schemeClr val="bg1"/>
                      </a:solidFill>
                      <a:prstDash val="solid"/>
                      <a:round/>
                      <a:headEnd type="none" w="med" len="med"/>
                      <a:tailEnd type="none" w="med" len="med"/>
                    </a:lnL>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844022021"/>
                  </a:ext>
                </a:extLst>
              </a:tr>
              <a:tr h="434328">
                <a:tc>
                  <a:txBody>
                    <a:bodyPr/>
                    <a:lstStyle/>
                    <a:p>
                      <a:r>
                        <a:rPr lang="en-US" sz="1200" b="1" dirty="0">
                          <a:solidFill>
                            <a:schemeClr val="tx1"/>
                          </a:solidFill>
                          <a:latin typeface="+mj-lt"/>
                          <a:cs typeface="Rubik" panose="02000604000000020004" pitchFamily="2" charset="-79"/>
                        </a:rPr>
                        <a:t>Products</a:t>
                      </a:r>
                    </a:p>
                  </a:txBody>
                  <a:tcPr marL="79943" marR="79943" marT="39972" marB="39972">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chemeClr val="bg1">
                        <a:lumMod val="95000"/>
                      </a:schemeClr>
                    </a:solidFill>
                  </a:tcPr>
                </a:tc>
                <a:tc>
                  <a:txBody>
                    <a:bodyPr/>
                    <a:lstStyle/>
                    <a:p>
                      <a:pPr algn="l"/>
                      <a:r>
                        <a:rPr lang="en-US" sz="1200" dirty="0">
                          <a:solidFill>
                            <a:schemeClr val="tx1"/>
                          </a:solidFill>
                          <a:latin typeface="+mj-lt"/>
                          <a:cs typeface="Rubik" panose="02000604000000020004" pitchFamily="2" charset="-79"/>
                        </a:rPr>
                        <a:t>Digital human. Voice assistant, IOT</a:t>
                      </a:r>
                    </a:p>
                  </a:txBody>
                  <a:tcPr marL="79943" marR="79943" marT="39972" marB="39972">
                    <a:lnL w="6350" cap="flat" cmpd="sng" algn="ctr">
                      <a:solidFill>
                        <a:schemeClr val="bg1"/>
                      </a:solidFill>
                      <a:prstDash val="solid"/>
                      <a:round/>
                      <a:headEnd type="none" w="med" len="med"/>
                      <a:tailEnd type="none" w="med" len="med"/>
                    </a:lnL>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840561393"/>
                  </a:ext>
                </a:extLst>
              </a:tr>
              <a:tr h="417623">
                <a:tc>
                  <a:txBody>
                    <a:bodyPr/>
                    <a:lstStyle/>
                    <a:p>
                      <a:r>
                        <a:rPr lang="en-US" sz="1200" b="1" dirty="0">
                          <a:solidFill>
                            <a:schemeClr val="tx1"/>
                          </a:solidFill>
                          <a:latin typeface="+mj-lt"/>
                          <a:cs typeface="Rubik" panose="02000604000000020004" pitchFamily="2" charset="-79"/>
                        </a:rPr>
                        <a:t>Events/conferences</a:t>
                      </a:r>
                    </a:p>
                  </a:txBody>
                  <a:tcPr marL="79943" marR="79943" marT="39972" marB="39972">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chemeClr val="bg1">
                        <a:lumMod val="95000"/>
                      </a:schemeClr>
                    </a:solidFill>
                  </a:tcPr>
                </a:tc>
                <a:tc>
                  <a:txBody>
                    <a:bodyPr/>
                    <a:lstStyle/>
                    <a:p>
                      <a:pPr algn="l"/>
                      <a:r>
                        <a:rPr lang="en-US" sz="1200" dirty="0">
                          <a:solidFill>
                            <a:schemeClr val="tx1"/>
                          </a:solidFill>
                          <a:latin typeface="+mj-lt"/>
                          <a:cs typeface="Rubik" panose="02000604000000020004" pitchFamily="2" charset="-79"/>
                        </a:rPr>
                        <a:t>Presenter/host, digital humans</a:t>
                      </a:r>
                    </a:p>
                  </a:txBody>
                  <a:tcPr marL="79943" marR="79943" marT="39972" marB="39972">
                    <a:lnL w="6350" cap="flat" cmpd="sng" algn="ctr">
                      <a:solidFill>
                        <a:schemeClr val="bg1"/>
                      </a:solidFill>
                      <a:prstDash val="solid"/>
                      <a:round/>
                      <a:headEnd type="none" w="med" len="med"/>
                      <a:tailEnd type="none" w="med" len="med"/>
                    </a:lnL>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928671654"/>
                  </a:ext>
                </a:extLst>
              </a:tr>
              <a:tr h="451032">
                <a:tc>
                  <a:txBody>
                    <a:bodyPr/>
                    <a:lstStyle/>
                    <a:p>
                      <a:r>
                        <a:rPr lang="en-US" sz="1200" b="1" dirty="0">
                          <a:solidFill>
                            <a:schemeClr val="tx1"/>
                          </a:solidFill>
                          <a:latin typeface="+mj-lt"/>
                          <a:cs typeface="Rubik" panose="02000604000000020004" pitchFamily="2" charset="-79"/>
                        </a:rPr>
                        <a:t>Apps/websites/software</a:t>
                      </a:r>
                    </a:p>
                  </a:txBody>
                  <a:tcPr marL="79943" marR="79943" marT="39972" marB="39972">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chemeClr val="bg1">
                        <a:lumMod val="95000"/>
                      </a:schemeClr>
                    </a:solidFill>
                  </a:tcPr>
                </a:tc>
                <a:tc>
                  <a:txBody>
                    <a:bodyPr/>
                    <a:lstStyle/>
                    <a:p>
                      <a:pPr algn="l"/>
                      <a:r>
                        <a:rPr lang="en-US" sz="1200" dirty="0">
                          <a:solidFill>
                            <a:schemeClr val="tx1"/>
                          </a:solidFill>
                          <a:latin typeface="+mj-lt"/>
                          <a:cs typeface="Rubik" panose="02000604000000020004" pitchFamily="2" charset="-79"/>
                        </a:rPr>
                        <a:t>Narration, guides, commands, voiceovers</a:t>
                      </a:r>
                    </a:p>
                  </a:txBody>
                  <a:tcPr marL="79943" marR="79943" marT="39972" marB="39972">
                    <a:lnL w="6350" cap="flat" cmpd="sng" algn="ctr">
                      <a:solidFill>
                        <a:schemeClr val="bg1"/>
                      </a:solidFill>
                      <a:prstDash val="solid"/>
                      <a:round/>
                      <a:headEnd type="none" w="med" len="med"/>
                      <a:tailEnd type="none" w="med" len="med"/>
                    </a:lnL>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719637736"/>
                  </a:ext>
                </a:extLst>
              </a:tr>
              <a:tr h="523560">
                <a:tc>
                  <a:txBody>
                    <a:bodyPr/>
                    <a:lstStyle/>
                    <a:p>
                      <a:r>
                        <a:rPr lang="en-US" sz="1200" b="1" dirty="0">
                          <a:solidFill>
                            <a:schemeClr val="tx1"/>
                          </a:solidFill>
                          <a:latin typeface="+mj-lt"/>
                          <a:cs typeface="Rubik" panose="02000604000000020004" pitchFamily="2" charset="-79"/>
                        </a:rPr>
                        <a:t>Contact center</a:t>
                      </a:r>
                    </a:p>
                  </a:txBody>
                  <a:tcPr marL="79943" marR="79943" marT="39972" marB="39972">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solidFill>
                      <a:schemeClr val="bg1">
                        <a:lumMod val="95000"/>
                      </a:schemeClr>
                    </a:solidFill>
                  </a:tcPr>
                </a:tc>
                <a:tc>
                  <a:txBody>
                    <a:bodyPr/>
                    <a:lstStyle/>
                    <a:p>
                      <a:pPr algn="l"/>
                      <a:r>
                        <a:rPr lang="en-US" sz="1200" dirty="0">
                          <a:solidFill>
                            <a:schemeClr val="tx1"/>
                          </a:solidFill>
                          <a:latin typeface="+mj-lt"/>
                          <a:cs typeface="Rubik" panose="02000604000000020004" pitchFamily="2" charset="-79"/>
                        </a:rPr>
                        <a:t>Receptionists, host, guide (human)</a:t>
                      </a:r>
                    </a:p>
                  </a:txBody>
                  <a:tcPr marL="79943" marR="79943" marT="39972" marB="39972">
                    <a:lnL w="6350" cap="flat" cmpd="sng" algn="ctr">
                      <a:solidFill>
                        <a:schemeClr val="bg1"/>
                      </a:solidFill>
                      <a:prstDash val="solid"/>
                      <a:round/>
                      <a:headEnd type="none" w="med" len="med"/>
                      <a:tailEnd type="none" w="med" len="med"/>
                    </a:lnL>
                    <a:lnT w="6350" cap="flat" cmpd="sng" algn="ctr">
                      <a:solidFill>
                        <a:schemeClr val="bg1"/>
                      </a:solidFill>
                      <a:prstDash val="solid"/>
                      <a:round/>
                      <a:headEnd type="none" w="med" len="med"/>
                      <a:tailEnd type="none" w="med" len="med"/>
                    </a:lnT>
                    <a:solidFill>
                      <a:schemeClr val="bg1">
                        <a:lumMod val="95000"/>
                      </a:schemeClr>
                    </a:solidFill>
                  </a:tcPr>
                </a:tc>
                <a:extLst>
                  <a:ext uri="{0D108BD9-81ED-4DB2-BD59-A6C34878D82A}">
                    <a16:rowId xmlns:a16="http://schemas.microsoft.com/office/drawing/2014/main" val="813690611"/>
                  </a:ext>
                </a:extLst>
              </a:tr>
            </a:tbl>
          </a:graphicData>
        </a:graphic>
      </p:graphicFrame>
      <p:sp>
        <p:nvSpPr>
          <p:cNvPr id="3" name="Footer Placeholder 2">
            <a:extLst>
              <a:ext uri="{FF2B5EF4-FFF2-40B4-BE49-F238E27FC236}">
                <a16:creationId xmlns:a16="http://schemas.microsoft.com/office/drawing/2014/main" id="{BA0C19F7-291D-4FAD-8AAB-B34897701807}"/>
              </a:ext>
            </a:extLst>
          </p:cNvPr>
          <p:cNvSpPr>
            <a:spLocks noGrp="1"/>
          </p:cNvSpPr>
          <p:nvPr>
            <p:ph type="ftr" sz="quarter" idx="3"/>
          </p:nvPr>
        </p:nvSpPr>
        <p:spPr/>
        <p:txBody>
          <a:bodyPr/>
          <a:lstStyle/>
          <a:p>
            <a:r>
              <a:rPr lang="en-GB" noProof="0"/>
              <a:t>Phonak sonic guidelines</a:t>
            </a:r>
          </a:p>
        </p:txBody>
      </p:sp>
      <p:sp>
        <p:nvSpPr>
          <p:cNvPr id="4" name="Slide Number Placeholder 3">
            <a:extLst>
              <a:ext uri="{FF2B5EF4-FFF2-40B4-BE49-F238E27FC236}">
                <a16:creationId xmlns:a16="http://schemas.microsoft.com/office/drawing/2014/main" id="{4DCD64D3-3067-466C-9BE4-5F817B46AA58}"/>
              </a:ext>
            </a:extLst>
          </p:cNvPr>
          <p:cNvSpPr>
            <a:spLocks noGrp="1"/>
          </p:cNvSpPr>
          <p:nvPr>
            <p:ph type="sldNum" sz="quarter" idx="4"/>
          </p:nvPr>
        </p:nvSpPr>
        <p:spPr/>
        <p:txBody>
          <a:bodyPr/>
          <a:lstStyle/>
          <a:p>
            <a:fld id="{AE328127-08F8-47EE-8464-9053AE567DEE}" type="slidenum">
              <a:rPr lang="en-GB" noProof="0" smtClean="0"/>
              <a:pPr/>
              <a:t>27</a:t>
            </a:fld>
            <a:endParaRPr lang="en-GB" noProof="0"/>
          </a:p>
        </p:txBody>
      </p:sp>
      <p:sp>
        <p:nvSpPr>
          <p:cNvPr id="8" name="Fußzeilenplatzhalter 1">
            <a:extLst>
              <a:ext uri="{FF2B5EF4-FFF2-40B4-BE49-F238E27FC236}">
                <a16:creationId xmlns:a16="http://schemas.microsoft.com/office/drawing/2014/main" id="{DE0CE2AE-0EBF-4D80-8E85-6FDA5C906ED3}"/>
              </a:ext>
            </a:extLst>
          </p:cNvPr>
          <p:cNvSpPr txBox="1">
            <a:spLocks/>
          </p:cNvSpPr>
          <p:nvPr/>
        </p:nvSpPr>
        <p:spPr>
          <a:xfrm>
            <a:off x="6096000" y="6356350"/>
            <a:ext cx="5417343" cy="276225"/>
          </a:xfrm>
          <a:prstGeom prst="rect">
            <a:avLst/>
          </a:prstGeom>
        </p:spPr>
        <p:txBody>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Phonak sonic guidelines</a:t>
            </a:r>
            <a:endParaRPr lang="en-US" dirty="0"/>
          </a:p>
        </p:txBody>
      </p:sp>
      <p:sp>
        <p:nvSpPr>
          <p:cNvPr id="12" name="Foliennummernplatzhalter 2">
            <a:extLst>
              <a:ext uri="{FF2B5EF4-FFF2-40B4-BE49-F238E27FC236}">
                <a16:creationId xmlns:a16="http://schemas.microsoft.com/office/drawing/2014/main" id="{FD878F91-8C38-4EB1-BF21-FCDDE4F23582}"/>
              </a:ext>
            </a:extLst>
          </p:cNvPr>
          <p:cNvSpPr txBox="1">
            <a:spLocks/>
          </p:cNvSpPr>
          <p:nvPr/>
        </p:nvSpPr>
        <p:spPr>
          <a:xfrm>
            <a:off x="11513344" y="6356351"/>
            <a:ext cx="307180" cy="276224"/>
          </a:xfrm>
          <a:prstGeom prst="rect">
            <a:avLst/>
          </a:prstGeom>
        </p:spPr>
        <p:txBody>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A6ABA92-B65E-42F5-BB28-73DA50746AED}" type="slidenum">
              <a:rPr lang="en-US" smtClean="0"/>
              <a:pPr/>
              <a:t>27</a:t>
            </a:fld>
            <a:endParaRPr lang="en-US" dirty="0"/>
          </a:p>
        </p:txBody>
      </p:sp>
    </p:spTree>
    <p:extLst>
      <p:ext uri="{BB962C8B-B14F-4D97-AF65-F5344CB8AC3E}">
        <p14:creationId xmlns:p14="http://schemas.microsoft.com/office/powerpoint/2010/main" val="227332038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207CC9-949D-4BD5-ACC4-0009E1590C3C}"/>
              </a:ext>
            </a:extLst>
          </p:cNvPr>
          <p:cNvSpPr>
            <a:spLocks noGrp="1"/>
          </p:cNvSpPr>
          <p:nvPr>
            <p:ph type="title"/>
          </p:nvPr>
        </p:nvSpPr>
        <p:spPr>
          <a:xfrm>
            <a:off x="675692" y="682359"/>
            <a:ext cx="10840616" cy="939182"/>
          </a:xfrm>
        </p:spPr>
        <p:txBody>
          <a:bodyPr/>
          <a:lstStyle/>
          <a:p>
            <a:pPr algn="just"/>
            <a:r>
              <a:rPr lang="en-GB" dirty="0">
                <a:latin typeface="Rubik" panose="02000604000000020004" pitchFamily="2" charset="-79"/>
                <a:cs typeface="Rubik" panose="02000604000000020004" pitchFamily="2" charset="-79"/>
              </a:rPr>
              <a:t>Phonak voice – profile</a:t>
            </a:r>
            <a:endParaRPr lang="es-ES" dirty="0">
              <a:latin typeface="Rubik" panose="02000604000000020004" pitchFamily="2" charset="-79"/>
              <a:cs typeface="Rubik" panose="02000604000000020004" pitchFamily="2" charset="-79"/>
            </a:endParaRPr>
          </a:p>
        </p:txBody>
      </p:sp>
      <p:sp>
        <p:nvSpPr>
          <p:cNvPr id="10" name="Rounded Rectangle 22">
            <a:extLst>
              <a:ext uri="{FF2B5EF4-FFF2-40B4-BE49-F238E27FC236}">
                <a16:creationId xmlns:a16="http://schemas.microsoft.com/office/drawing/2014/main" id="{2ADF5915-341E-45CF-9884-B6D2C619C786}"/>
              </a:ext>
            </a:extLst>
          </p:cNvPr>
          <p:cNvSpPr/>
          <p:nvPr/>
        </p:nvSpPr>
        <p:spPr>
          <a:xfrm>
            <a:off x="673825" y="2420939"/>
            <a:ext cx="2403421" cy="3708399"/>
          </a:xfrm>
          <a:prstGeom prst="roundRect">
            <a:avLst>
              <a:gd name="adj" fmla="val 5612"/>
            </a:avLst>
          </a:prstGeom>
          <a:solidFill>
            <a:srgbClr val="8CBC0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1" name="Rounded Rectangle 23">
            <a:extLst>
              <a:ext uri="{FF2B5EF4-FFF2-40B4-BE49-F238E27FC236}">
                <a16:creationId xmlns:a16="http://schemas.microsoft.com/office/drawing/2014/main" id="{52643CFF-5786-4FE5-AF43-422D5E325198}"/>
              </a:ext>
            </a:extLst>
          </p:cNvPr>
          <p:cNvSpPr/>
          <p:nvPr/>
        </p:nvSpPr>
        <p:spPr>
          <a:xfrm>
            <a:off x="3234158" y="2420939"/>
            <a:ext cx="2194578" cy="3708400"/>
          </a:xfrm>
          <a:prstGeom prst="roundRect">
            <a:avLst>
              <a:gd name="adj" fmla="val 5612"/>
            </a:avLst>
          </a:prstGeom>
          <a:solidFill>
            <a:srgbClr val="8CBC0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2" name="Rounded Rectangle 24">
            <a:extLst>
              <a:ext uri="{FF2B5EF4-FFF2-40B4-BE49-F238E27FC236}">
                <a16:creationId xmlns:a16="http://schemas.microsoft.com/office/drawing/2014/main" id="{87222ED0-37B0-42BD-8995-0A55DBA74ABC}"/>
              </a:ext>
            </a:extLst>
          </p:cNvPr>
          <p:cNvSpPr/>
          <p:nvPr/>
        </p:nvSpPr>
        <p:spPr>
          <a:xfrm>
            <a:off x="5590134" y="2420940"/>
            <a:ext cx="2225531" cy="3708398"/>
          </a:xfrm>
          <a:prstGeom prst="roundRect">
            <a:avLst>
              <a:gd name="adj" fmla="val 5612"/>
            </a:avLst>
          </a:prstGeom>
          <a:solidFill>
            <a:srgbClr val="8CBC0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3" name="Rounded Rectangle 25">
            <a:extLst>
              <a:ext uri="{FF2B5EF4-FFF2-40B4-BE49-F238E27FC236}">
                <a16:creationId xmlns:a16="http://schemas.microsoft.com/office/drawing/2014/main" id="{024BCADB-04B3-4A14-A590-7DA8D84A3882}"/>
              </a:ext>
            </a:extLst>
          </p:cNvPr>
          <p:cNvSpPr/>
          <p:nvPr/>
        </p:nvSpPr>
        <p:spPr>
          <a:xfrm>
            <a:off x="7977064" y="2420940"/>
            <a:ext cx="2225531" cy="3708398"/>
          </a:xfrm>
          <a:prstGeom prst="roundRect">
            <a:avLst>
              <a:gd name="adj" fmla="val 5612"/>
            </a:avLst>
          </a:prstGeom>
          <a:solidFill>
            <a:srgbClr val="8CBC0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4" name="TextBox 13">
            <a:extLst>
              <a:ext uri="{FF2B5EF4-FFF2-40B4-BE49-F238E27FC236}">
                <a16:creationId xmlns:a16="http://schemas.microsoft.com/office/drawing/2014/main" id="{80971953-0B29-4D21-A3C8-468A50C9E07B}"/>
              </a:ext>
            </a:extLst>
          </p:cNvPr>
          <p:cNvSpPr txBox="1"/>
          <p:nvPr/>
        </p:nvSpPr>
        <p:spPr>
          <a:xfrm>
            <a:off x="690704" y="3216370"/>
            <a:ext cx="2491274" cy="2308324"/>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schemeClr val="bg1"/>
                </a:solidFill>
                <a:effectLst/>
                <a:uLnTx/>
                <a:uFillTx/>
                <a:latin typeface="+mj-lt"/>
                <a:ea typeface="+mn-ea"/>
                <a:cs typeface="Rubik" panose="02000604000000020004" pitchFamily="2" charset="-79"/>
              </a:rPr>
              <a:t>Male/female</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schemeClr val="bg1"/>
              </a:solidFill>
              <a:effectLst/>
              <a:uLnTx/>
              <a:uFillTx/>
              <a:latin typeface="+mj-lt"/>
              <a:ea typeface="+mn-ea"/>
              <a:cs typeface="Rubik" panose="02000604000000020004" pitchFamily="2" charset="-79"/>
            </a:endParaRPr>
          </a:p>
          <a:p>
            <a:pPr marL="0" marR="0" lvl="0" indent="0"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chemeClr val="bg1"/>
                </a:solidFill>
                <a:effectLst/>
                <a:uLnTx/>
                <a:uFillTx/>
                <a:latin typeface="+mj-lt"/>
                <a:ea typeface="+mn-ea"/>
                <a:cs typeface="Rubik" panose="02000604000000020004" pitchFamily="2" charset="-79"/>
              </a:rPr>
              <a:t>Phonak supports diversity and our voices should reflect this. Choose whichever gender best suits your communication</a:t>
            </a:r>
            <a:r>
              <a:rPr lang="en-GB" sz="1600" dirty="0">
                <a:solidFill>
                  <a:schemeClr val="bg1"/>
                </a:solidFill>
                <a:latin typeface="+mj-lt"/>
                <a:cs typeface="Rubik" panose="02000604000000020004" pitchFamily="2" charset="-79"/>
              </a:rPr>
              <a:t> and messaging.</a:t>
            </a:r>
            <a:endParaRPr kumimoji="0" lang="en-GB" sz="1600" b="0" i="0" u="none" strike="noStrike" kern="1200" cap="none" spc="0" normalizeH="0" baseline="0" noProof="0" dirty="0">
              <a:ln>
                <a:noFill/>
              </a:ln>
              <a:solidFill>
                <a:schemeClr val="bg1"/>
              </a:solidFill>
              <a:effectLst/>
              <a:uLnTx/>
              <a:uFillTx/>
              <a:latin typeface="+mj-lt"/>
              <a:ea typeface="+mn-ea"/>
              <a:cs typeface="Rubik" panose="02000604000000020004" pitchFamily="2" charset="-79"/>
            </a:endParaRPr>
          </a:p>
        </p:txBody>
      </p:sp>
      <p:sp>
        <p:nvSpPr>
          <p:cNvPr id="15" name="TextBox 14">
            <a:extLst>
              <a:ext uri="{FF2B5EF4-FFF2-40B4-BE49-F238E27FC236}">
                <a16:creationId xmlns:a16="http://schemas.microsoft.com/office/drawing/2014/main" id="{CF87B889-6AFD-4A8A-9191-A797073DA437}"/>
              </a:ext>
            </a:extLst>
          </p:cNvPr>
          <p:cNvSpPr txBox="1"/>
          <p:nvPr/>
        </p:nvSpPr>
        <p:spPr>
          <a:xfrm>
            <a:off x="3201637" y="3191636"/>
            <a:ext cx="2275433" cy="2800767"/>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schemeClr val="bg1"/>
                </a:solidFill>
                <a:effectLst/>
                <a:uLnTx/>
                <a:uFillTx/>
                <a:latin typeface="+mj-lt"/>
                <a:ea typeface="+mn-ea"/>
                <a:cs typeface="Rubik" panose="02000604000000020004" pitchFamily="2" charset="-79"/>
              </a:rPr>
              <a:t>40-55</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schemeClr val="bg1"/>
              </a:solidFill>
              <a:effectLst/>
              <a:uLnTx/>
              <a:uFillTx/>
              <a:latin typeface="+mj-lt"/>
              <a:ea typeface="+mn-ea"/>
              <a:cs typeface="Rubik" panose="02000604000000020004" pitchFamily="2" charset="-79"/>
            </a:endParaRPr>
          </a:p>
          <a:p>
            <a:pPr marL="0" marR="0" lvl="0" indent="0"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chemeClr val="bg1"/>
                </a:solidFill>
                <a:effectLst/>
                <a:uLnTx/>
                <a:uFillTx/>
                <a:latin typeface="+mj-lt"/>
                <a:ea typeface="+mn-ea"/>
                <a:cs typeface="Rubik" panose="02000604000000020004" pitchFamily="2" charset="-79"/>
              </a:rPr>
              <a:t>Our voice should reflect the expertise of our team and products. </a:t>
            </a:r>
            <a:r>
              <a:rPr lang="en-GB" sz="1600" dirty="0">
                <a:solidFill>
                  <a:schemeClr val="bg1"/>
                </a:solidFill>
                <a:latin typeface="+mj-lt"/>
                <a:cs typeface="Rubik" panose="02000604000000020004" pitchFamily="2" charset="-79"/>
              </a:rPr>
              <a:t>It should feel mature and assured, but not arrogant. </a:t>
            </a:r>
            <a:r>
              <a:rPr kumimoji="0" lang="en-GB" sz="1600" b="0" i="0" u="none" strike="noStrike" kern="1200" cap="none" spc="0" normalizeH="0" baseline="0" noProof="0" dirty="0">
                <a:ln>
                  <a:noFill/>
                </a:ln>
                <a:solidFill>
                  <a:schemeClr val="bg1"/>
                </a:solidFill>
                <a:effectLst/>
                <a:uLnTx/>
                <a:uFillTx/>
                <a:latin typeface="+mj-lt"/>
                <a:ea typeface="+mn-ea"/>
                <a:cs typeface="Rubik" panose="02000604000000020004" pitchFamily="2" charset="-79"/>
              </a:rPr>
              <a:t>It must also be accessible to a wide range of audiences.</a:t>
            </a:r>
          </a:p>
        </p:txBody>
      </p:sp>
      <p:sp>
        <p:nvSpPr>
          <p:cNvPr id="16" name="TextBox 15">
            <a:hlinkClick r:id="rId2" action="ppaction://hlinkfile"/>
            <a:extLst>
              <a:ext uri="{FF2B5EF4-FFF2-40B4-BE49-F238E27FC236}">
                <a16:creationId xmlns:a16="http://schemas.microsoft.com/office/drawing/2014/main" id="{B349A60F-F63D-446E-97BB-E64AFB2DA0CF}"/>
              </a:ext>
            </a:extLst>
          </p:cNvPr>
          <p:cNvSpPr txBox="1"/>
          <p:nvPr/>
        </p:nvSpPr>
        <p:spPr>
          <a:xfrm>
            <a:off x="2232524" y="2695544"/>
            <a:ext cx="725015" cy="246221"/>
          </a:xfrm>
          <a:prstGeom prst="rect">
            <a:avLst/>
          </a:prstGeom>
          <a:noFill/>
        </p:spPr>
        <p:txBody>
          <a:bodyPr wrap="square" lIns="0" tIns="0" rIns="0" bIns="0" anchor="t">
            <a:spAutoFit/>
          </a:bodyPr>
          <a:lstStyle/>
          <a:p>
            <a:pPr defTabSz="563819" fontAlgn="auto">
              <a:spcBef>
                <a:spcPts val="0"/>
              </a:spcBef>
              <a:spcAft>
                <a:spcPts val="0"/>
              </a:spcAft>
              <a:defRPr/>
            </a:pPr>
            <a:r>
              <a:rPr lang="en-GB" sz="1600" dirty="0">
                <a:solidFill>
                  <a:schemeClr val="bg1"/>
                </a:solidFill>
                <a:latin typeface="+mj-lt"/>
                <a:ea typeface="+mn-ea"/>
                <a:cs typeface="Rubik"/>
              </a:rPr>
              <a:t>Gender</a:t>
            </a:r>
            <a:endParaRPr lang="en-GB" sz="1600" dirty="0">
              <a:solidFill>
                <a:schemeClr val="bg1"/>
              </a:solidFill>
              <a:latin typeface="+mj-lt"/>
              <a:cs typeface="Rubik"/>
            </a:endParaRPr>
          </a:p>
        </p:txBody>
      </p:sp>
      <p:pic>
        <p:nvPicPr>
          <p:cNvPr id="17" name="Picture 16" descr="A silhouette of a person&#10;&#10;Description automatically generated with low confidence">
            <a:extLst>
              <a:ext uri="{FF2B5EF4-FFF2-40B4-BE49-F238E27FC236}">
                <a16:creationId xmlns:a16="http://schemas.microsoft.com/office/drawing/2014/main" id="{F2271AD3-C1AF-473D-BB65-1B96D9C55E04}"/>
              </a:ext>
            </a:extLst>
          </p:cNvPr>
          <p:cNvPicPr>
            <a:picLocks noChangeAspect="1"/>
          </p:cNvPicPr>
          <p:nvPr/>
        </p:nvPicPr>
        <p:blipFill>
          <a:blip r:embed="rId3"/>
          <a:stretch>
            <a:fillRect/>
          </a:stretch>
        </p:blipFill>
        <p:spPr>
          <a:xfrm>
            <a:off x="792423" y="2594385"/>
            <a:ext cx="837851" cy="584291"/>
          </a:xfrm>
          <a:prstGeom prst="rect">
            <a:avLst/>
          </a:prstGeom>
        </p:spPr>
      </p:pic>
      <p:sp>
        <p:nvSpPr>
          <p:cNvPr id="18" name="TextBox 17">
            <a:hlinkClick r:id="rId2" action="ppaction://hlinkfile"/>
            <a:extLst>
              <a:ext uri="{FF2B5EF4-FFF2-40B4-BE49-F238E27FC236}">
                <a16:creationId xmlns:a16="http://schemas.microsoft.com/office/drawing/2014/main" id="{13F60C80-7501-487C-8FC0-BA02F842B516}"/>
              </a:ext>
            </a:extLst>
          </p:cNvPr>
          <p:cNvSpPr txBox="1"/>
          <p:nvPr/>
        </p:nvSpPr>
        <p:spPr>
          <a:xfrm>
            <a:off x="4929968" y="2683177"/>
            <a:ext cx="404477" cy="246221"/>
          </a:xfrm>
          <a:prstGeom prst="rect">
            <a:avLst/>
          </a:prstGeom>
          <a:noFill/>
        </p:spPr>
        <p:txBody>
          <a:bodyPr wrap="square" lIns="0" tIns="0" rIns="0" bIns="0" anchor="t">
            <a:spAutoFit/>
          </a:bodyPr>
          <a:lstStyle/>
          <a:p>
            <a:pPr defTabSz="563819" fontAlgn="auto">
              <a:spcBef>
                <a:spcPts val="0"/>
              </a:spcBef>
              <a:spcAft>
                <a:spcPts val="0"/>
              </a:spcAft>
              <a:defRPr/>
            </a:pPr>
            <a:r>
              <a:rPr lang="en-GB" sz="1600" dirty="0">
                <a:solidFill>
                  <a:schemeClr val="bg1"/>
                </a:solidFill>
                <a:latin typeface="+mj-lt"/>
                <a:ea typeface="+mn-ea"/>
                <a:cs typeface="Rubik"/>
              </a:rPr>
              <a:t>Age</a:t>
            </a:r>
            <a:endParaRPr lang="en-GB" sz="1600" dirty="0">
              <a:solidFill>
                <a:schemeClr val="bg1"/>
              </a:solidFill>
              <a:latin typeface="+mj-lt"/>
              <a:cs typeface="Rubik"/>
            </a:endParaRPr>
          </a:p>
        </p:txBody>
      </p:sp>
      <p:sp>
        <p:nvSpPr>
          <p:cNvPr id="19" name="TextBox 18">
            <a:hlinkClick r:id="rId2" action="ppaction://hlinkfile"/>
            <a:extLst>
              <a:ext uri="{FF2B5EF4-FFF2-40B4-BE49-F238E27FC236}">
                <a16:creationId xmlns:a16="http://schemas.microsoft.com/office/drawing/2014/main" id="{4D6BF634-3AF9-4669-99B8-208B73D5CC5A}"/>
              </a:ext>
            </a:extLst>
          </p:cNvPr>
          <p:cNvSpPr txBox="1"/>
          <p:nvPr/>
        </p:nvSpPr>
        <p:spPr>
          <a:xfrm>
            <a:off x="7125092" y="2689867"/>
            <a:ext cx="643499" cy="246221"/>
          </a:xfrm>
          <a:prstGeom prst="rect">
            <a:avLst/>
          </a:prstGeom>
          <a:noFill/>
        </p:spPr>
        <p:txBody>
          <a:bodyPr wrap="square" lIns="0" tIns="0" rIns="0" bIns="0" anchor="t">
            <a:spAutoFit/>
          </a:bodyPr>
          <a:lstStyle/>
          <a:p>
            <a:pPr defTabSz="563819" fontAlgn="auto">
              <a:spcBef>
                <a:spcPts val="0"/>
              </a:spcBef>
              <a:spcAft>
                <a:spcPts val="0"/>
              </a:spcAft>
              <a:defRPr/>
            </a:pPr>
            <a:r>
              <a:rPr lang="en-GB" sz="1600" dirty="0">
                <a:solidFill>
                  <a:schemeClr val="bg1"/>
                </a:solidFill>
                <a:latin typeface="+mj-lt"/>
                <a:ea typeface="+mn-ea"/>
                <a:cs typeface="Rubik"/>
              </a:rPr>
              <a:t>Accent</a:t>
            </a:r>
            <a:endParaRPr lang="en-GB" sz="1600" dirty="0">
              <a:solidFill>
                <a:schemeClr val="bg1"/>
              </a:solidFill>
              <a:latin typeface="+mj-lt"/>
              <a:cs typeface="Rubik"/>
            </a:endParaRPr>
          </a:p>
        </p:txBody>
      </p:sp>
      <p:sp>
        <p:nvSpPr>
          <p:cNvPr id="20" name="TextBox 19">
            <a:hlinkClick r:id="rId2" action="ppaction://hlinkfile"/>
            <a:extLst>
              <a:ext uri="{FF2B5EF4-FFF2-40B4-BE49-F238E27FC236}">
                <a16:creationId xmlns:a16="http://schemas.microsoft.com/office/drawing/2014/main" id="{0928FA96-6257-4C34-A93E-6D51BA747878}"/>
              </a:ext>
            </a:extLst>
          </p:cNvPr>
          <p:cNvSpPr txBox="1"/>
          <p:nvPr/>
        </p:nvSpPr>
        <p:spPr>
          <a:xfrm>
            <a:off x="9638588" y="2695546"/>
            <a:ext cx="511033" cy="246221"/>
          </a:xfrm>
          <a:prstGeom prst="rect">
            <a:avLst/>
          </a:prstGeom>
          <a:noFill/>
        </p:spPr>
        <p:txBody>
          <a:bodyPr wrap="square" lIns="0" tIns="0" rIns="0" bIns="0" anchor="t">
            <a:spAutoFit/>
          </a:bodyPr>
          <a:lstStyle/>
          <a:p>
            <a:pPr defTabSz="563819" fontAlgn="auto">
              <a:spcBef>
                <a:spcPts val="0"/>
              </a:spcBef>
              <a:spcAft>
                <a:spcPts val="0"/>
              </a:spcAft>
              <a:defRPr/>
            </a:pPr>
            <a:r>
              <a:rPr lang="en-GB" sz="1600" dirty="0">
                <a:solidFill>
                  <a:schemeClr val="bg1"/>
                </a:solidFill>
                <a:latin typeface="+mj-lt"/>
                <a:ea typeface="+mn-ea"/>
                <a:cs typeface="Rubik"/>
              </a:rPr>
              <a:t>Pitch</a:t>
            </a:r>
            <a:endParaRPr lang="en-GB" sz="1600" dirty="0">
              <a:solidFill>
                <a:schemeClr val="bg1"/>
              </a:solidFill>
              <a:latin typeface="+mj-lt"/>
              <a:cs typeface="Rubik"/>
            </a:endParaRPr>
          </a:p>
        </p:txBody>
      </p:sp>
      <p:sp>
        <p:nvSpPr>
          <p:cNvPr id="21" name="TextBox 20">
            <a:extLst>
              <a:ext uri="{FF2B5EF4-FFF2-40B4-BE49-F238E27FC236}">
                <a16:creationId xmlns:a16="http://schemas.microsoft.com/office/drawing/2014/main" id="{573F3C39-86DF-4D14-B8CB-87C6B56C0DB9}"/>
              </a:ext>
            </a:extLst>
          </p:cNvPr>
          <p:cNvSpPr txBox="1"/>
          <p:nvPr/>
        </p:nvSpPr>
        <p:spPr>
          <a:xfrm>
            <a:off x="7977063" y="3216349"/>
            <a:ext cx="2154510" cy="2800767"/>
          </a:xfrm>
          <a:prstGeom prst="rect">
            <a:avLst/>
          </a:prstGeom>
          <a:noFill/>
        </p:spPr>
        <p:txBody>
          <a:bodyPr wrap="square" rtlCol="0">
            <a:spAutoFit/>
          </a:bodyPr>
          <a:lstStyle/>
          <a:p>
            <a:pPr marR="0" lvl="0" defTabSz="914400" rtl="0" eaLnBrk="1" fontAlgn="auto" latinLnBrk="0" hangingPunct="1">
              <a:lnSpc>
                <a:spcPct val="100000"/>
              </a:lnSpc>
              <a:spcBef>
                <a:spcPts val="0"/>
              </a:spcBef>
              <a:spcAft>
                <a:spcPts val="0"/>
              </a:spcAft>
              <a:buClrTx/>
              <a:buSzTx/>
              <a:tabLst/>
              <a:defRPr/>
            </a:pPr>
            <a:r>
              <a:rPr kumimoji="0" lang="en-GB" sz="1600" b="1" i="0" u="none" strike="noStrike" kern="1200" cap="none" spc="0" normalizeH="0" baseline="0" noProof="0" dirty="0">
                <a:ln>
                  <a:noFill/>
                </a:ln>
                <a:solidFill>
                  <a:schemeClr val="bg1"/>
                </a:solidFill>
                <a:effectLst/>
                <a:uLnTx/>
                <a:uFillTx/>
                <a:latin typeface="+mj-lt"/>
                <a:ea typeface="+mn-ea"/>
                <a:cs typeface="Rubik" panose="02000604000000020004" pitchFamily="2" charset="-79"/>
              </a:rPr>
              <a:t>Medium-Low</a:t>
            </a:r>
          </a:p>
          <a:p>
            <a:pPr marR="0" lvl="0" defTabSz="914400" rtl="0" eaLnBrk="1" fontAlgn="auto" latinLnBrk="0" hangingPunct="1">
              <a:lnSpc>
                <a:spcPct val="100000"/>
              </a:lnSpc>
              <a:spcBef>
                <a:spcPts val="0"/>
              </a:spcBef>
              <a:spcAft>
                <a:spcPts val="0"/>
              </a:spcAft>
              <a:buClrTx/>
              <a:buSzTx/>
              <a:tabLst/>
              <a:defRPr/>
            </a:pPr>
            <a:endParaRPr kumimoji="0" lang="en-GB" sz="1600" b="0" i="0" u="none" strike="noStrike" kern="1200" cap="none" spc="0" normalizeH="0" baseline="0" noProof="0" dirty="0">
              <a:ln>
                <a:noFill/>
              </a:ln>
              <a:solidFill>
                <a:schemeClr val="bg1"/>
              </a:solidFill>
              <a:effectLst/>
              <a:uLnTx/>
              <a:uFillTx/>
              <a:latin typeface="+mj-lt"/>
              <a:ea typeface="+mn-ea"/>
              <a:cs typeface="Rubik" panose="02000604000000020004" pitchFamily="2" charset="-79"/>
            </a:endParaRPr>
          </a:p>
          <a:p>
            <a:pPr marR="0" lvl="0" defTabSz="914400" rtl="0" eaLnBrk="1" fontAlgn="auto" latinLnBrk="0" hangingPunct="1">
              <a:lnSpc>
                <a:spcPct val="100000"/>
              </a:lnSpc>
              <a:spcBef>
                <a:spcPts val="0"/>
              </a:spcBef>
              <a:spcAft>
                <a:spcPts val="0"/>
              </a:spcAft>
              <a:buClrTx/>
              <a:buSzTx/>
              <a:tabLst/>
              <a:defRPr/>
            </a:pPr>
            <a:r>
              <a:rPr kumimoji="0" lang="en-GB" sz="1600" b="0" i="0" u="none" strike="noStrike" kern="1200" cap="none" spc="0" normalizeH="0" baseline="0" noProof="0" dirty="0">
                <a:ln>
                  <a:noFill/>
                </a:ln>
                <a:solidFill>
                  <a:schemeClr val="bg1"/>
                </a:solidFill>
                <a:effectLst/>
                <a:uLnTx/>
                <a:uFillTx/>
                <a:latin typeface="+mj-lt"/>
                <a:ea typeface="+mn-ea"/>
                <a:cs typeface="Rubik" panose="02000604000000020004" pitchFamily="2" charset="-79"/>
              </a:rPr>
              <a:t>Those with hearing loss may find it difficult to hear higher frequencies. Lower pitched voices, (especially female</a:t>
            </a:r>
            <a:r>
              <a:rPr lang="en-GB" sz="1600" dirty="0">
                <a:solidFill>
                  <a:schemeClr val="bg1"/>
                </a:solidFill>
                <a:latin typeface="+mj-lt"/>
                <a:cs typeface="Rubik" panose="02000604000000020004" pitchFamily="2" charset="-79"/>
              </a:rPr>
              <a:t>)</a:t>
            </a:r>
            <a:r>
              <a:rPr kumimoji="0" lang="en-GB" sz="1600" b="0" i="0" u="none" strike="noStrike" kern="1200" cap="none" spc="0" normalizeH="0" baseline="0" noProof="0" dirty="0">
                <a:ln>
                  <a:noFill/>
                </a:ln>
                <a:solidFill>
                  <a:schemeClr val="bg1"/>
                </a:solidFill>
                <a:effectLst/>
                <a:uLnTx/>
                <a:uFillTx/>
                <a:latin typeface="+mj-lt"/>
                <a:ea typeface="+mn-ea"/>
                <a:cs typeface="Rubik" panose="02000604000000020004" pitchFamily="2" charset="-79"/>
              </a:rPr>
              <a:t> may be more easily understood by our end users.</a:t>
            </a:r>
          </a:p>
        </p:txBody>
      </p:sp>
      <p:sp>
        <p:nvSpPr>
          <p:cNvPr id="22" name="TextBox 21">
            <a:extLst>
              <a:ext uri="{FF2B5EF4-FFF2-40B4-BE49-F238E27FC236}">
                <a16:creationId xmlns:a16="http://schemas.microsoft.com/office/drawing/2014/main" id="{9F40CD62-98FA-4E74-B9B2-E7339A6F3549}"/>
              </a:ext>
            </a:extLst>
          </p:cNvPr>
          <p:cNvSpPr txBox="1"/>
          <p:nvPr/>
        </p:nvSpPr>
        <p:spPr>
          <a:xfrm>
            <a:off x="5590134" y="3212676"/>
            <a:ext cx="2225530" cy="2385268"/>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schemeClr val="bg1"/>
                </a:solidFill>
                <a:effectLst/>
                <a:uLnTx/>
                <a:uFillTx/>
                <a:latin typeface="+mj-lt"/>
                <a:ea typeface="+mn-ea"/>
                <a:cs typeface="Rubik" panose="02000604000000020004" pitchFamily="2" charset="-79"/>
              </a:rPr>
              <a:t>General </a:t>
            </a:r>
            <a:r>
              <a:rPr lang="en-GB" sz="1600" b="1" dirty="0">
                <a:solidFill>
                  <a:schemeClr val="bg1"/>
                </a:solidFill>
                <a:latin typeface="+mj-lt"/>
                <a:cs typeface="Rubik" panose="02000604000000020004" pitchFamily="2" charset="-79"/>
              </a:rPr>
              <a:t>A</a:t>
            </a:r>
            <a:r>
              <a:rPr kumimoji="0" lang="en-GB" sz="1600" b="1" i="0" u="none" strike="noStrike" kern="1200" cap="none" spc="0" normalizeH="0" baseline="0" noProof="0" dirty="0" err="1">
                <a:ln>
                  <a:noFill/>
                </a:ln>
                <a:solidFill>
                  <a:schemeClr val="bg1"/>
                </a:solidFill>
                <a:effectLst/>
                <a:uLnTx/>
                <a:uFillTx/>
                <a:latin typeface="+mj-lt"/>
                <a:ea typeface="+mn-ea"/>
                <a:cs typeface="Rubik" panose="02000604000000020004" pitchFamily="2" charset="-79"/>
              </a:rPr>
              <a:t>merican</a:t>
            </a:r>
            <a:r>
              <a:rPr kumimoji="0" lang="en-GB" sz="1600" b="1" i="0" u="none" strike="noStrike" kern="1200" cap="none" spc="0" normalizeH="0" baseline="0" noProof="0" dirty="0">
                <a:ln>
                  <a:noFill/>
                </a:ln>
                <a:solidFill>
                  <a:schemeClr val="bg1"/>
                </a:solidFill>
                <a:effectLst/>
                <a:uLnTx/>
                <a:uFillTx/>
                <a:latin typeface="+mj-lt"/>
                <a:ea typeface="+mn-ea"/>
                <a:cs typeface="Rubik" panose="02000604000000020004" pitchFamily="2" charset="-79"/>
              </a:rPr>
              <a:t> English*</a:t>
            </a:r>
          </a:p>
          <a:p>
            <a:pPr marL="0" marR="0" lvl="0" indent="0"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schemeClr val="bg1"/>
              </a:solidFill>
              <a:effectLst/>
              <a:uLnTx/>
              <a:uFillTx/>
              <a:latin typeface="+mj-lt"/>
              <a:ea typeface="+mn-ea"/>
              <a:cs typeface="Rubik" panose="02000604000000020004" pitchFamily="2" charset="-79"/>
            </a:endParaRPr>
          </a:p>
          <a:p>
            <a:pPr lvl="0"/>
            <a:r>
              <a:rPr lang="en-GB" sz="1600" dirty="0">
                <a:solidFill>
                  <a:schemeClr val="bg1"/>
                </a:solidFill>
                <a:latin typeface="+mj-lt"/>
                <a:cs typeface="Rubik" panose="02000604000000020004" pitchFamily="2" charset="-79"/>
              </a:rPr>
              <a:t>Our accent should aim to be neutral, lacking any distinct regional, ethnic, or socio-economic characteristics.</a:t>
            </a:r>
            <a:endParaRPr kumimoji="0" lang="en-GB" sz="1600" b="0" i="0" u="none" strike="noStrike" kern="1200" cap="none" spc="0" normalizeH="0" baseline="0" noProof="0" dirty="0">
              <a:ln>
                <a:noFill/>
              </a:ln>
              <a:solidFill>
                <a:schemeClr val="bg1"/>
              </a:solidFill>
              <a:effectLst/>
              <a:uLnTx/>
              <a:uFillTx/>
              <a:latin typeface="+mj-lt"/>
              <a:cs typeface="Rubik" panose="02000604000000020004" pitchFamily="2" charset="-79"/>
            </a:endParaRPr>
          </a:p>
        </p:txBody>
      </p:sp>
      <p:pic>
        <p:nvPicPr>
          <p:cNvPr id="23" name="Picture 22" descr="Icon&#10;&#10;Description automatically generated">
            <a:extLst>
              <a:ext uri="{FF2B5EF4-FFF2-40B4-BE49-F238E27FC236}">
                <a16:creationId xmlns:a16="http://schemas.microsoft.com/office/drawing/2014/main" id="{674CE2F3-556F-4B71-9832-BF63890C2A78}"/>
              </a:ext>
            </a:extLst>
          </p:cNvPr>
          <p:cNvPicPr>
            <a:picLocks noChangeAspect="1"/>
          </p:cNvPicPr>
          <p:nvPr/>
        </p:nvPicPr>
        <p:blipFill>
          <a:blip r:embed="rId4"/>
          <a:stretch>
            <a:fillRect/>
          </a:stretch>
        </p:blipFill>
        <p:spPr>
          <a:xfrm>
            <a:off x="3329191" y="2569629"/>
            <a:ext cx="553121" cy="553121"/>
          </a:xfrm>
          <a:prstGeom prst="rect">
            <a:avLst/>
          </a:prstGeom>
        </p:spPr>
      </p:pic>
      <p:pic>
        <p:nvPicPr>
          <p:cNvPr id="24" name="Picture 23" descr="A picture containing nature&#10;&#10;Description automatically generated">
            <a:extLst>
              <a:ext uri="{FF2B5EF4-FFF2-40B4-BE49-F238E27FC236}">
                <a16:creationId xmlns:a16="http://schemas.microsoft.com/office/drawing/2014/main" id="{CEFFAC11-72C0-4B4A-B9FF-E83235309102}"/>
              </a:ext>
            </a:extLst>
          </p:cNvPr>
          <p:cNvPicPr>
            <a:picLocks noChangeAspect="1"/>
          </p:cNvPicPr>
          <p:nvPr/>
        </p:nvPicPr>
        <p:blipFill>
          <a:blip r:embed="rId5"/>
          <a:stretch>
            <a:fillRect/>
          </a:stretch>
        </p:blipFill>
        <p:spPr>
          <a:xfrm>
            <a:off x="5694867" y="2575004"/>
            <a:ext cx="841181" cy="547746"/>
          </a:xfrm>
          <a:prstGeom prst="rect">
            <a:avLst/>
          </a:prstGeom>
        </p:spPr>
      </p:pic>
      <p:pic>
        <p:nvPicPr>
          <p:cNvPr id="25" name="Picture 24" descr="A picture containing text&#10;&#10;Description automatically generated">
            <a:extLst>
              <a:ext uri="{FF2B5EF4-FFF2-40B4-BE49-F238E27FC236}">
                <a16:creationId xmlns:a16="http://schemas.microsoft.com/office/drawing/2014/main" id="{5A051ACA-A260-4530-A9BC-D2DDB9C52955}"/>
              </a:ext>
            </a:extLst>
          </p:cNvPr>
          <p:cNvPicPr>
            <a:picLocks noChangeAspect="1"/>
          </p:cNvPicPr>
          <p:nvPr/>
        </p:nvPicPr>
        <p:blipFill rotWithShape="1">
          <a:blip r:embed="rId6"/>
          <a:srcRect l="46615" t="31492" b="2905"/>
          <a:stretch/>
        </p:blipFill>
        <p:spPr>
          <a:xfrm>
            <a:off x="8081796" y="2572807"/>
            <a:ext cx="900200" cy="549943"/>
          </a:xfrm>
          <a:prstGeom prst="rect">
            <a:avLst/>
          </a:prstGeom>
        </p:spPr>
      </p:pic>
      <p:sp>
        <p:nvSpPr>
          <p:cNvPr id="27" name="Textplatzhalter 4">
            <a:extLst>
              <a:ext uri="{FF2B5EF4-FFF2-40B4-BE49-F238E27FC236}">
                <a16:creationId xmlns:a16="http://schemas.microsoft.com/office/drawing/2014/main" id="{35B6A6C5-9B4C-4EB7-8363-97726363BD1E}"/>
              </a:ext>
            </a:extLst>
          </p:cNvPr>
          <p:cNvSpPr txBox="1">
            <a:spLocks/>
          </p:cNvSpPr>
          <p:nvPr/>
        </p:nvSpPr>
        <p:spPr>
          <a:xfrm>
            <a:off x="658813" y="6301494"/>
            <a:ext cx="4645025" cy="331081"/>
          </a:xfrm>
          <a:prstGeom prst="rect">
            <a:avLst/>
          </a:prstGeom>
        </p:spPr>
        <p:txBody>
          <a:bodyPr/>
          <a:lstStyle>
            <a:lvl1pPr marL="270000" indent="-270000" algn="l" defTabSz="914400" rtl="0" eaLnBrk="1" latinLnBrk="0" hangingPunct="1">
              <a:lnSpc>
                <a:spcPts val="2000"/>
              </a:lnSpc>
              <a:spcBef>
                <a:spcPts val="1000"/>
              </a:spcBef>
              <a:buClr>
                <a:schemeClr val="accent1"/>
              </a:buClr>
              <a:buFont typeface="Segoe UI Symbol" panose="020B0502040204020203" pitchFamily="34" charset="0"/>
              <a:buChar char=""/>
              <a:defRPr sz="1600" kern="1200">
                <a:solidFill>
                  <a:schemeClr val="tx1"/>
                </a:solidFill>
                <a:latin typeface="+mn-lt"/>
                <a:ea typeface="+mn-ea"/>
                <a:cs typeface="+mn-cs"/>
              </a:defRPr>
            </a:lvl1pPr>
            <a:lvl2pPr marL="540000" indent="-270000" algn="l" defTabSz="914400" rtl="0" eaLnBrk="1" latinLnBrk="0" hangingPunct="1">
              <a:lnSpc>
                <a:spcPts val="2000"/>
              </a:lnSpc>
              <a:spcBef>
                <a:spcPts val="1000"/>
              </a:spcBef>
              <a:buClr>
                <a:schemeClr val="accent1"/>
              </a:buClr>
              <a:buFont typeface="Segoe UI Symbol" panose="020B0502040204020203" pitchFamily="34" charset="0"/>
              <a:buChar char=""/>
              <a:defRPr sz="1600" kern="1200">
                <a:solidFill>
                  <a:schemeClr val="tx1"/>
                </a:solidFill>
                <a:latin typeface="+mn-lt"/>
                <a:ea typeface="+mn-ea"/>
                <a:cs typeface="+mn-cs"/>
              </a:defRPr>
            </a:lvl2pPr>
            <a:lvl3pPr marL="810000" indent="-270000" algn="l" defTabSz="914400" rtl="0" eaLnBrk="1" latinLnBrk="0" hangingPunct="1">
              <a:lnSpc>
                <a:spcPts val="2000"/>
              </a:lnSpc>
              <a:spcBef>
                <a:spcPts val="1000"/>
              </a:spcBef>
              <a:buClr>
                <a:schemeClr val="accent1"/>
              </a:buClr>
              <a:buFont typeface="Segoe UI Symbol" panose="020B0502040204020203" pitchFamily="34" charset="0"/>
              <a:buChar char=""/>
              <a:defRPr sz="1600" kern="1200">
                <a:solidFill>
                  <a:schemeClr val="tx1"/>
                </a:solidFill>
                <a:latin typeface="+mn-lt"/>
                <a:ea typeface="+mn-ea"/>
                <a:cs typeface="+mn-cs"/>
              </a:defRPr>
            </a:lvl3pPr>
            <a:lvl4pPr marL="1080000" indent="-270000" algn="l" defTabSz="914400" rtl="0" eaLnBrk="1" latinLnBrk="0" hangingPunct="1">
              <a:lnSpc>
                <a:spcPts val="2000"/>
              </a:lnSpc>
              <a:spcBef>
                <a:spcPts val="1000"/>
              </a:spcBef>
              <a:buClr>
                <a:schemeClr val="accent1"/>
              </a:buClr>
              <a:buFont typeface="Segoe UI Symbol" panose="020B0502040204020203" pitchFamily="34" charset="0"/>
              <a:buChar char=""/>
              <a:defRPr sz="1600" kern="1200">
                <a:solidFill>
                  <a:schemeClr val="tx1"/>
                </a:solidFill>
                <a:latin typeface="+mn-lt"/>
                <a:ea typeface="+mn-ea"/>
                <a:cs typeface="+mn-cs"/>
              </a:defRPr>
            </a:lvl4pPr>
            <a:lvl5pPr marL="1350000" indent="-270000" algn="l" defTabSz="914400" rtl="0" eaLnBrk="1" latinLnBrk="0" hangingPunct="1">
              <a:lnSpc>
                <a:spcPts val="2000"/>
              </a:lnSpc>
              <a:spcBef>
                <a:spcPts val="1000"/>
              </a:spcBef>
              <a:buClr>
                <a:schemeClr val="accent1"/>
              </a:buClr>
              <a:buFont typeface="Segoe UI Symbol" panose="020B0502040204020203"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US" sz="800" b="1" dirty="0"/>
              <a:t>Applicable for English language – adapt accordingly for other languages and use “accent free” voices</a:t>
            </a:r>
          </a:p>
        </p:txBody>
      </p:sp>
      <p:sp>
        <p:nvSpPr>
          <p:cNvPr id="28" name="Fußzeilenplatzhalter 2">
            <a:extLst>
              <a:ext uri="{FF2B5EF4-FFF2-40B4-BE49-F238E27FC236}">
                <a16:creationId xmlns:a16="http://schemas.microsoft.com/office/drawing/2014/main" id="{E2F16C1F-52B2-4303-877D-94790A536933}"/>
              </a:ext>
            </a:extLst>
          </p:cNvPr>
          <p:cNvSpPr txBox="1">
            <a:spLocks/>
          </p:cNvSpPr>
          <p:nvPr/>
        </p:nvSpPr>
        <p:spPr>
          <a:xfrm>
            <a:off x="4680939" y="6432550"/>
            <a:ext cx="6993272" cy="276225"/>
          </a:xfrm>
          <a:prstGeom prst="rect">
            <a:avLst/>
          </a:prstGeom>
        </p:spPr>
        <p:txBody>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1000" dirty="0"/>
              <a:t>Phonak sonic guidelines</a:t>
            </a:r>
          </a:p>
        </p:txBody>
      </p:sp>
      <p:sp>
        <p:nvSpPr>
          <p:cNvPr id="29" name="Foliennummernplatzhalter 3">
            <a:extLst>
              <a:ext uri="{FF2B5EF4-FFF2-40B4-BE49-F238E27FC236}">
                <a16:creationId xmlns:a16="http://schemas.microsoft.com/office/drawing/2014/main" id="{DBC14255-3E81-47C0-8688-A2625D92C49B}"/>
              </a:ext>
            </a:extLst>
          </p:cNvPr>
          <p:cNvSpPr txBox="1">
            <a:spLocks/>
          </p:cNvSpPr>
          <p:nvPr/>
        </p:nvSpPr>
        <p:spPr>
          <a:xfrm>
            <a:off x="11584851" y="6432551"/>
            <a:ext cx="396540" cy="276224"/>
          </a:xfrm>
          <a:prstGeom prst="rect">
            <a:avLst/>
          </a:prstGeom>
        </p:spPr>
        <p:txBody>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A6ABA92-B65E-42F5-BB28-73DA50746AED}" type="slidenum">
              <a:rPr lang="en-US" sz="1000" smtClean="0"/>
              <a:pPr/>
              <a:t>28</a:t>
            </a:fld>
            <a:endParaRPr lang="en-US" sz="1000" dirty="0"/>
          </a:p>
        </p:txBody>
      </p:sp>
      <p:sp>
        <p:nvSpPr>
          <p:cNvPr id="4" name="Footer Placeholder 3">
            <a:extLst>
              <a:ext uri="{FF2B5EF4-FFF2-40B4-BE49-F238E27FC236}">
                <a16:creationId xmlns:a16="http://schemas.microsoft.com/office/drawing/2014/main" id="{10582F90-484A-4896-921B-CC4AC67D7676}"/>
              </a:ext>
            </a:extLst>
          </p:cNvPr>
          <p:cNvSpPr>
            <a:spLocks noGrp="1"/>
          </p:cNvSpPr>
          <p:nvPr>
            <p:ph type="ftr" sz="quarter" idx="3"/>
          </p:nvPr>
        </p:nvSpPr>
        <p:spPr/>
        <p:txBody>
          <a:bodyPr/>
          <a:lstStyle/>
          <a:p>
            <a:r>
              <a:rPr lang="en-GB" noProof="0"/>
              <a:t>Phonak sonic guidelines</a:t>
            </a:r>
          </a:p>
        </p:txBody>
      </p:sp>
      <p:sp>
        <p:nvSpPr>
          <p:cNvPr id="5" name="Slide Number Placeholder 4">
            <a:extLst>
              <a:ext uri="{FF2B5EF4-FFF2-40B4-BE49-F238E27FC236}">
                <a16:creationId xmlns:a16="http://schemas.microsoft.com/office/drawing/2014/main" id="{BE98B7EA-78D2-45A7-8ADE-A9BD2650FDB2}"/>
              </a:ext>
            </a:extLst>
          </p:cNvPr>
          <p:cNvSpPr>
            <a:spLocks noGrp="1"/>
          </p:cNvSpPr>
          <p:nvPr>
            <p:ph type="sldNum" sz="quarter" idx="4"/>
          </p:nvPr>
        </p:nvSpPr>
        <p:spPr/>
        <p:txBody>
          <a:bodyPr/>
          <a:lstStyle/>
          <a:p>
            <a:fld id="{AE328127-08F8-47EE-8464-9053AE567DEE}" type="slidenum">
              <a:rPr lang="en-GB" noProof="0" smtClean="0"/>
              <a:pPr/>
              <a:t>28</a:t>
            </a:fld>
            <a:endParaRPr lang="en-GB" noProof="0"/>
          </a:p>
        </p:txBody>
      </p:sp>
    </p:spTree>
    <p:extLst>
      <p:ext uri="{BB962C8B-B14F-4D97-AF65-F5344CB8AC3E}">
        <p14:creationId xmlns:p14="http://schemas.microsoft.com/office/powerpoint/2010/main" val="110273567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207CC9-949D-4BD5-ACC4-0009E1590C3C}"/>
              </a:ext>
            </a:extLst>
          </p:cNvPr>
          <p:cNvSpPr>
            <a:spLocks noGrp="1"/>
          </p:cNvSpPr>
          <p:nvPr>
            <p:ph type="title"/>
          </p:nvPr>
        </p:nvSpPr>
        <p:spPr>
          <a:xfrm>
            <a:off x="658813" y="692149"/>
            <a:ext cx="10840616" cy="900113"/>
          </a:xfrm>
        </p:spPr>
        <p:txBody>
          <a:bodyPr/>
          <a:lstStyle/>
          <a:p>
            <a:pPr algn="just"/>
            <a:r>
              <a:rPr lang="en-GB" dirty="0">
                <a:cs typeface="Rubik" panose="02000604000000020004" pitchFamily="2" charset="-79"/>
              </a:rPr>
              <a:t>Phonak voice – performance guidelines</a:t>
            </a:r>
            <a:endParaRPr lang="es-ES" dirty="0">
              <a:cs typeface="Rubik" panose="02000604000000020004" pitchFamily="2" charset="-79"/>
            </a:endParaRPr>
          </a:p>
        </p:txBody>
      </p:sp>
      <p:sp>
        <p:nvSpPr>
          <p:cNvPr id="5" name="Rectangle 4">
            <a:extLst>
              <a:ext uri="{FF2B5EF4-FFF2-40B4-BE49-F238E27FC236}">
                <a16:creationId xmlns:a16="http://schemas.microsoft.com/office/drawing/2014/main" id="{B3AC7898-2633-42C1-9EF0-9DC4CBA46A68}"/>
              </a:ext>
            </a:extLst>
          </p:cNvPr>
          <p:cNvSpPr/>
          <p:nvPr/>
        </p:nvSpPr>
        <p:spPr>
          <a:xfrm>
            <a:off x="571500" y="2346768"/>
            <a:ext cx="11249025" cy="1077218"/>
          </a:xfrm>
          <a:prstGeom prst="rect">
            <a:avLst/>
          </a:prstGeom>
        </p:spPr>
        <p:txBody>
          <a:bodyPr wrap="square">
            <a:spAutoFit/>
          </a:bodyPr>
          <a:lstStyle/>
          <a:p>
            <a:pPr defTabSz="821531" hangingPunct="0"/>
            <a:r>
              <a:rPr lang="en-US" sz="1600" dirty="0">
                <a:latin typeface="+mj-lt"/>
                <a:ea typeface="Helvetica Neue" panose="02000503000000020004" pitchFamily="2" charset="0"/>
                <a:cs typeface="Rubik" panose="02000604000000020004" pitchFamily="2" charset="-79"/>
              </a:rPr>
              <a:t>Once you have chosen a voice, it will be important to offer some guidance on performance. Vocal delivery will help consistently reinforce our profile. Whilst performance style may vary dependent on the communication narrative, touchpoint or intended audience, the following directions should be applied to everything we do.</a:t>
            </a:r>
          </a:p>
          <a:p>
            <a:pPr defTabSz="821531" hangingPunct="0"/>
            <a:endParaRPr lang="en-US" sz="1600" dirty="0">
              <a:latin typeface="+mj-lt"/>
              <a:ea typeface="Helvetica Neue" panose="02000503000000020004" pitchFamily="2" charset="0"/>
              <a:cs typeface="STC Forward" pitchFamily="2" charset="-78"/>
            </a:endParaRPr>
          </a:p>
        </p:txBody>
      </p:sp>
      <p:graphicFrame>
        <p:nvGraphicFramePr>
          <p:cNvPr id="10" name="Table 3">
            <a:extLst>
              <a:ext uri="{FF2B5EF4-FFF2-40B4-BE49-F238E27FC236}">
                <a16:creationId xmlns:a16="http://schemas.microsoft.com/office/drawing/2014/main" id="{189D2E3A-DD77-4A13-82B3-05E76F108C1A}"/>
              </a:ext>
            </a:extLst>
          </p:cNvPr>
          <p:cNvGraphicFramePr>
            <a:graphicFrameLocks noGrp="1"/>
          </p:cNvGraphicFramePr>
          <p:nvPr>
            <p:extLst>
              <p:ext uri="{D42A27DB-BD31-4B8C-83A1-F6EECF244321}">
                <p14:modId xmlns:p14="http://schemas.microsoft.com/office/powerpoint/2010/main" val="3718789509"/>
              </p:ext>
            </p:extLst>
          </p:nvPr>
        </p:nvGraphicFramePr>
        <p:xfrm>
          <a:off x="658813" y="3418044"/>
          <a:ext cx="11161711" cy="2607829"/>
        </p:xfrm>
        <a:graphic>
          <a:graphicData uri="http://schemas.openxmlformats.org/drawingml/2006/table">
            <a:tbl>
              <a:tblPr bandRow="1">
                <a:tableStyleId>{5C22544A-7EE6-4342-B048-85BDC9FD1C3A}</a:tableStyleId>
              </a:tblPr>
              <a:tblGrid>
                <a:gridCol w="2037175">
                  <a:extLst>
                    <a:ext uri="{9D8B030D-6E8A-4147-A177-3AD203B41FA5}">
                      <a16:colId xmlns:a16="http://schemas.microsoft.com/office/drawing/2014/main" val="3070892043"/>
                    </a:ext>
                  </a:extLst>
                </a:gridCol>
                <a:gridCol w="2763178">
                  <a:extLst>
                    <a:ext uri="{9D8B030D-6E8A-4147-A177-3AD203B41FA5}">
                      <a16:colId xmlns:a16="http://schemas.microsoft.com/office/drawing/2014/main" val="2674562138"/>
                    </a:ext>
                  </a:extLst>
                </a:gridCol>
                <a:gridCol w="2341504">
                  <a:extLst>
                    <a:ext uri="{9D8B030D-6E8A-4147-A177-3AD203B41FA5}">
                      <a16:colId xmlns:a16="http://schemas.microsoft.com/office/drawing/2014/main" val="2160188197"/>
                    </a:ext>
                  </a:extLst>
                </a:gridCol>
                <a:gridCol w="4019854">
                  <a:extLst>
                    <a:ext uri="{9D8B030D-6E8A-4147-A177-3AD203B41FA5}">
                      <a16:colId xmlns:a16="http://schemas.microsoft.com/office/drawing/2014/main" val="1695686451"/>
                    </a:ext>
                  </a:extLst>
                </a:gridCol>
              </a:tblGrid>
              <a:tr h="294984">
                <a:tc>
                  <a:txBody>
                    <a:bodyPr/>
                    <a:lstStyle/>
                    <a:p>
                      <a:r>
                        <a:rPr lang="en-GB" sz="1200" b="1" dirty="0">
                          <a:solidFill>
                            <a:schemeClr val="bg1"/>
                          </a:solidFill>
                          <a:latin typeface="+mj-lt"/>
                          <a:cs typeface="Rubik" panose="02000604000000020004" pitchFamily="2" charset="-79"/>
                        </a:rPr>
                        <a:t>Characteristic</a:t>
                      </a:r>
                    </a:p>
                  </a:txBody>
                  <a:tcPr marL="81768" marR="81768" marT="40884" marB="40884">
                    <a:lnL w="12700" cap="flat" cmpd="sng" algn="ctr">
                      <a:noFill/>
                      <a:prstDash val="solid"/>
                      <a:round/>
                      <a:headEnd type="none" w="med" len="med"/>
                      <a:tailEnd type="none" w="med" len="med"/>
                    </a:lnL>
                    <a:lnR w="635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8CBC05"/>
                    </a:solidFill>
                  </a:tcPr>
                </a:tc>
                <a:tc>
                  <a:txBody>
                    <a:bodyPr/>
                    <a:lstStyle/>
                    <a:p>
                      <a:r>
                        <a:rPr lang="en-GB" sz="1200" b="1" dirty="0">
                          <a:solidFill>
                            <a:schemeClr val="bg1"/>
                          </a:solidFill>
                          <a:latin typeface="+mj-lt"/>
                          <a:cs typeface="Rubik" panose="02000604000000020004" pitchFamily="2" charset="-79"/>
                        </a:rPr>
                        <a:t>Description</a:t>
                      </a:r>
                    </a:p>
                  </a:txBody>
                  <a:tcPr marL="81768" marR="81768" marT="40884" marB="40884">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8CBC05"/>
                    </a:solidFill>
                  </a:tcPr>
                </a:tc>
                <a:tc>
                  <a:txBody>
                    <a:bodyPr/>
                    <a:lstStyle/>
                    <a:p>
                      <a:r>
                        <a:rPr lang="en-GB" sz="1200" b="1" dirty="0">
                          <a:solidFill>
                            <a:schemeClr val="bg1"/>
                          </a:solidFill>
                          <a:latin typeface="+mj-lt"/>
                          <a:cs typeface="Rubik" panose="02000604000000020004" pitchFamily="2" charset="-79"/>
                        </a:rPr>
                        <a:t>What we want</a:t>
                      </a:r>
                    </a:p>
                  </a:txBody>
                  <a:tcPr marL="81768" marR="81768" marT="40884" marB="40884">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8CBC05"/>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dirty="0">
                          <a:solidFill>
                            <a:schemeClr val="bg1"/>
                          </a:solidFill>
                          <a:latin typeface="+mj-lt"/>
                          <a:cs typeface="Rubik" panose="02000604000000020004" pitchFamily="2" charset="-79"/>
                        </a:rPr>
                        <a:t>What we don’t want</a:t>
                      </a:r>
                    </a:p>
                  </a:txBody>
                  <a:tcPr marL="81768" marR="81768" marT="40884" marB="40884">
                    <a:lnL w="635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8CBC05"/>
                    </a:solidFill>
                  </a:tcPr>
                </a:tc>
                <a:extLst>
                  <a:ext uri="{0D108BD9-81ED-4DB2-BD59-A6C34878D82A}">
                    <a16:rowId xmlns:a16="http://schemas.microsoft.com/office/drawing/2014/main" val="2739990890"/>
                  </a:ext>
                </a:extLst>
              </a:tr>
              <a:tr h="440126">
                <a:tc>
                  <a:txBody>
                    <a:bodyPr/>
                    <a:lstStyle/>
                    <a:p>
                      <a:r>
                        <a:rPr lang="en-GB" sz="1200" b="1" dirty="0">
                          <a:solidFill>
                            <a:schemeClr val="tx1"/>
                          </a:solidFill>
                          <a:latin typeface="+mj-lt"/>
                          <a:cs typeface="Rubik" panose="02000604000000020004" pitchFamily="2" charset="-79"/>
                        </a:rPr>
                        <a:t>Volume</a:t>
                      </a:r>
                    </a:p>
                  </a:txBody>
                  <a:tcPr marL="81768" marR="81768" marT="40884" marB="40884">
                    <a:lnL w="12700" cap="flat" cmpd="sng" algn="ctr">
                      <a:no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r>
                        <a:rPr lang="en-GB" sz="1200" dirty="0">
                          <a:solidFill>
                            <a:schemeClr val="tx1"/>
                          </a:solidFill>
                          <a:latin typeface="+mj-lt"/>
                          <a:cs typeface="Rubik" panose="02000604000000020004" pitchFamily="2" charset="-79"/>
                        </a:rPr>
                        <a:t>How loud or soft is a speaker’s volume.</a:t>
                      </a:r>
                    </a:p>
                  </a:txBody>
                  <a:tcPr marL="81768" marR="81768" marT="40884" marB="40884">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r>
                        <a:rPr lang="en-GB" sz="1200" dirty="0">
                          <a:solidFill>
                            <a:schemeClr val="tx1"/>
                          </a:solidFill>
                          <a:latin typeface="+mj-lt"/>
                          <a:cs typeface="Rubik" panose="02000604000000020004" pitchFamily="2" charset="-79"/>
                        </a:rPr>
                        <a:t>Medium</a:t>
                      </a:r>
                    </a:p>
                  </a:txBody>
                  <a:tcPr marL="81768" marR="81768" marT="40884" marB="40884">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dirty="0">
                          <a:solidFill>
                            <a:schemeClr val="tx1"/>
                          </a:solidFill>
                          <a:latin typeface="+mj-lt"/>
                          <a:cs typeface="Rubik" panose="02000604000000020004" pitchFamily="2" charset="-79"/>
                        </a:rPr>
                        <a:t>We don’t want anything too quiet, but equally no shouting and overexertion in the voice.</a:t>
                      </a:r>
                    </a:p>
                  </a:txBody>
                  <a:tcPr marL="81768" marR="81768" marT="40884" marB="40884">
                    <a:lnL w="635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866238319"/>
                  </a:ext>
                </a:extLst>
              </a:tr>
              <a:tr h="798484">
                <a:tc>
                  <a:txBody>
                    <a:bodyPr/>
                    <a:lstStyle/>
                    <a:p>
                      <a:r>
                        <a:rPr lang="en-GB" sz="1200" b="1" dirty="0">
                          <a:solidFill>
                            <a:schemeClr val="tx1"/>
                          </a:solidFill>
                          <a:latin typeface="+mj-lt"/>
                          <a:cs typeface="Rubik" panose="02000604000000020004" pitchFamily="2" charset="-79"/>
                        </a:rPr>
                        <a:t>Clarity</a:t>
                      </a:r>
                    </a:p>
                  </a:txBody>
                  <a:tcPr marL="81768" marR="81768" marT="40884" marB="40884">
                    <a:lnL w="12700" cap="flat" cmpd="sng" algn="ctr">
                      <a:no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r>
                        <a:rPr lang="en-GB" sz="1200" dirty="0">
                          <a:solidFill>
                            <a:schemeClr val="tx1"/>
                          </a:solidFill>
                          <a:latin typeface="+mj-lt"/>
                          <a:cs typeface="Rubik" panose="02000604000000020004" pitchFamily="2" charset="-79"/>
                        </a:rPr>
                        <a:t>How the chosen words are articulated.</a:t>
                      </a:r>
                    </a:p>
                  </a:txBody>
                  <a:tcPr marL="81768" marR="81768" marT="40884" marB="40884">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r>
                        <a:rPr lang="en-GB" sz="1200" dirty="0">
                          <a:solidFill>
                            <a:schemeClr val="tx1"/>
                          </a:solidFill>
                          <a:latin typeface="+mj-lt"/>
                          <a:cs typeface="Rubik" panose="02000604000000020004" pitchFamily="2" charset="-79"/>
                        </a:rPr>
                        <a:t>Clear and crisp</a:t>
                      </a:r>
                    </a:p>
                  </a:txBody>
                  <a:tcPr marL="81768" marR="81768" marT="40884" marB="40884">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dirty="0">
                          <a:solidFill>
                            <a:schemeClr val="tx1"/>
                          </a:solidFill>
                          <a:latin typeface="+mj-lt"/>
                          <a:cs typeface="Rubik" panose="02000604000000020004" pitchFamily="2" charset="-79"/>
                        </a:rPr>
                        <a:t>As a brand that delivers high quality audio experiences and communicates to those with hearing loss, it’s important our voice doesn’t sound muffled or hoarse.</a:t>
                      </a:r>
                    </a:p>
                  </a:txBody>
                  <a:tcPr marL="81768" marR="81768" marT="40884" marB="40884">
                    <a:lnL w="635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497831290"/>
                  </a:ext>
                </a:extLst>
              </a:tr>
              <a:tr h="440126">
                <a:tc>
                  <a:txBody>
                    <a:bodyPr/>
                    <a:lstStyle/>
                    <a:p>
                      <a:r>
                        <a:rPr lang="en-GB" sz="1200" b="1" dirty="0">
                          <a:solidFill>
                            <a:schemeClr val="tx1"/>
                          </a:solidFill>
                          <a:latin typeface="+mj-lt"/>
                          <a:cs typeface="Rubik" panose="02000604000000020004" pitchFamily="2" charset="-79"/>
                        </a:rPr>
                        <a:t>Pace</a:t>
                      </a:r>
                    </a:p>
                  </a:txBody>
                  <a:tcPr marL="81768" marR="81768" marT="40884" marB="40884">
                    <a:lnL w="12700" cap="flat" cmpd="sng" algn="ctr">
                      <a:no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r>
                        <a:rPr lang="en-GB" sz="1200" dirty="0">
                          <a:solidFill>
                            <a:schemeClr val="tx1"/>
                          </a:solidFill>
                          <a:latin typeface="+mj-lt"/>
                          <a:cs typeface="Rubik" panose="02000604000000020004" pitchFamily="2" charset="-79"/>
                        </a:rPr>
                        <a:t>The speed that voice is spoken at.</a:t>
                      </a:r>
                    </a:p>
                  </a:txBody>
                  <a:tcPr marL="81768" marR="81768" marT="40884" marB="40884">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r>
                        <a:rPr lang="en-GB" sz="1200" dirty="0">
                          <a:solidFill>
                            <a:schemeClr val="tx1"/>
                          </a:solidFill>
                          <a:latin typeface="+mj-lt"/>
                          <a:cs typeface="Rubik" panose="02000604000000020004" pitchFamily="2" charset="-79"/>
                        </a:rPr>
                        <a:t>Steady</a:t>
                      </a:r>
                    </a:p>
                  </a:txBody>
                  <a:tcPr marL="81768" marR="81768" marT="40884" marB="40884">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r>
                        <a:rPr lang="en-GB" sz="1200" dirty="0">
                          <a:solidFill>
                            <a:schemeClr val="tx1"/>
                          </a:solidFill>
                          <a:latin typeface="+mj-lt"/>
                          <a:cs typeface="Rubik" panose="02000604000000020004" pitchFamily="2" charset="-79"/>
                        </a:rPr>
                        <a:t>Even if we have a lot of information to convey, we never want to rush!</a:t>
                      </a:r>
                    </a:p>
                  </a:txBody>
                  <a:tcPr marL="81768" marR="81768" marT="40884" marB="40884">
                    <a:lnL w="635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219507912"/>
                  </a:ext>
                </a:extLst>
              </a:tr>
              <a:tr h="619305">
                <a:tc>
                  <a:txBody>
                    <a:bodyPr/>
                    <a:lstStyle/>
                    <a:p>
                      <a:r>
                        <a:rPr lang="en-GB" sz="1200" b="1" dirty="0">
                          <a:solidFill>
                            <a:schemeClr val="tx1"/>
                          </a:solidFill>
                          <a:latin typeface="+mj-lt"/>
                          <a:cs typeface="Rubik" panose="02000604000000020004" pitchFamily="2" charset="-79"/>
                        </a:rPr>
                        <a:t>Intonation</a:t>
                      </a:r>
                    </a:p>
                  </a:txBody>
                  <a:tcPr marL="81768" marR="81768" marT="40884" marB="40884">
                    <a:lnL w="12700" cap="flat" cmpd="sng" algn="ctr">
                      <a:no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r>
                        <a:rPr lang="en-GB" sz="1200" dirty="0">
                          <a:solidFill>
                            <a:schemeClr val="tx1"/>
                          </a:solidFill>
                          <a:latin typeface="+mj-lt"/>
                          <a:cs typeface="Rubik" panose="02000604000000020004" pitchFamily="2" charset="-79"/>
                        </a:rPr>
                        <a:t>How the chosen words are said.</a:t>
                      </a:r>
                    </a:p>
                  </a:txBody>
                  <a:tcPr marL="81768" marR="81768" marT="40884" marB="40884">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r>
                        <a:rPr lang="en-GB" sz="1200" dirty="0">
                          <a:solidFill>
                            <a:schemeClr val="tx1"/>
                          </a:solidFill>
                          <a:latin typeface="+mj-lt"/>
                          <a:cs typeface="Rubik" panose="02000604000000020004" pitchFamily="2" charset="-79"/>
                        </a:rPr>
                        <a:t>Musical/variation in tone</a:t>
                      </a:r>
                    </a:p>
                  </a:txBody>
                  <a:tcPr marL="81768" marR="81768" marT="40884" marB="40884">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r>
                        <a:rPr lang="en-GB" sz="1200" dirty="0">
                          <a:solidFill>
                            <a:schemeClr val="tx1"/>
                          </a:solidFill>
                          <a:latin typeface="+mj-lt"/>
                          <a:cs typeface="Rubik" panose="02000604000000020004" pitchFamily="2" charset="-79"/>
                        </a:rPr>
                        <a:t>A flat or monotone voice will quickly become tiresome, especially when we are sharing  product specs.</a:t>
                      </a:r>
                    </a:p>
                  </a:txBody>
                  <a:tcPr marL="81768" marR="81768" marT="40884" marB="40884">
                    <a:lnL w="635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735306003"/>
                  </a:ext>
                </a:extLst>
              </a:tr>
            </a:tbl>
          </a:graphicData>
        </a:graphic>
      </p:graphicFrame>
      <p:sp>
        <p:nvSpPr>
          <p:cNvPr id="9" name="Textplatzhalter 30">
            <a:extLst>
              <a:ext uri="{FF2B5EF4-FFF2-40B4-BE49-F238E27FC236}">
                <a16:creationId xmlns:a16="http://schemas.microsoft.com/office/drawing/2014/main" id="{5CF82C13-6169-4A3E-9985-AC36A087E0CE}"/>
              </a:ext>
            </a:extLst>
          </p:cNvPr>
          <p:cNvSpPr txBox="1">
            <a:spLocks/>
          </p:cNvSpPr>
          <p:nvPr/>
        </p:nvSpPr>
        <p:spPr>
          <a:xfrm>
            <a:off x="588471" y="6129338"/>
            <a:ext cx="5953002" cy="503237"/>
          </a:xfrm>
          <a:prstGeom prst="rect">
            <a:avLst/>
          </a:prstGeom>
        </p:spPr>
        <p:txBody>
          <a:bodyPr/>
          <a:lstStyle>
            <a:lvl1pPr marL="270000" indent="-270000" algn="l" defTabSz="914400" rtl="0" eaLnBrk="1" latinLnBrk="0" hangingPunct="1">
              <a:lnSpc>
                <a:spcPts val="2000"/>
              </a:lnSpc>
              <a:spcBef>
                <a:spcPts val="1000"/>
              </a:spcBef>
              <a:buClr>
                <a:schemeClr val="accent1"/>
              </a:buClr>
              <a:buFont typeface="Segoe UI Symbol" panose="020B0502040204020203" pitchFamily="34" charset="0"/>
              <a:buChar char=""/>
              <a:defRPr sz="1600" kern="1200">
                <a:solidFill>
                  <a:schemeClr val="tx1"/>
                </a:solidFill>
                <a:latin typeface="+mn-lt"/>
                <a:ea typeface="+mn-ea"/>
                <a:cs typeface="+mn-cs"/>
              </a:defRPr>
            </a:lvl1pPr>
            <a:lvl2pPr marL="540000" indent="-270000" algn="l" defTabSz="914400" rtl="0" eaLnBrk="1" latinLnBrk="0" hangingPunct="1">
              <a:lnSpc>
                <a:spcPts val="2000"/>
              </a:lnSpc>
              <a:spcBef>
                <a:spcPts val="1000"/>
              </a:spcBef>
              <a:buClr>
                <a:schemeClr val="accent1"/>
              </a:buClr>
              <a:buFont typeface="Segoe UI Symbol" panose="020B0502040204020203" pitchFamily="34" charset="0"/>
              <a:buChar char=""/>
              <a:defRPr sz="1600" kern="1200">
                <a:solidFill>
                  <a:schemeClr val="tx1"/>
                </a:solidFill>
                <a:latin typeface="+mn-lt"/>
                <a:ea typeface="+mn-ea"/>
                <a:cs typeface="+mn-cs"/>
              </a:defRPr>
            </a:lvl2pPr>
            <a:lvl3pPr marL="810000" indent="-270000" algn="l" defTabSz="914400" rtl="0" eaLnBrk="1" latinLnBrk="0" hangingPunct="1">
              <a:lnSpc>
                <a:spcPts val="2000"/>
              </a:lnSpc>
              <a:spcBef>
                <a:spcPts val="1000"/>
              </a:spcBef>
              <a:buClr>
                <a:schemeClr val="accent1"/>
              </a:buClr>
              <a:buFont typeface="Segoe UI Symbol" panose="020B0502040204020203" pitchFamily="34" charset="0"/>
              <a:buChar char=""/>
              <a:defRPr sz="1600" kern="1200">
                <a:solidFill>
                  <a:schemeClr val="tx1"/>
                </a:solidFill>
                <a:latin typeface="+mn-lt"/>
                <a:ea typeface="+mn-ea"/>
                <a:cs typeface="+mn-cs"/>
              </a:defRPr>
            </a:lvl3pPr>
            <a:lvl4pPr marL="1080000" indent="-270000" algn="l" defTabSz="914400" rtl="0" eaLnBrk="1" latinLnBrk="0" hangingPunct="1">
              <a:lnSpc>
                <a:spcPts val="2000"/>
              </a:lnSpc>
              <a:spcBef>
                <a:spcPts val="1000"/>
              </a:spcBef>
              <a:buClr>
                <a:schemeClr val="accent1"/>
              </a:buClr>
              <a:buFont typeface="Segoe UI Symbol" panose="020B0502040204020203" pitchFamily="34" charset="0"/>
              <a:buChar char=""/>
              <a:defRPr sz="1600" kern="1200">
                <a:solidFill>
                  <a:schemeClr val="tx1"/>
                </a:solidFill>
                <a:latin typeface="+mn-lt"/>
                <a:ea typeface="+mn-ea"/>
                <a:cs typeface="+mn-cs"/>
              </a:defRPr>
            </a:lvl4pPr>
            <a:lvl5pPr marL="1350000" indent="-270000" algn="l" defTabSz="914400" rtl="0" eaLnBrk="1" latinLnBrk="0" hangingPunct="1">
              <a:lnSpc>
                <a:spcPts val="2000"/>
              </a:lnSpc>
              <a:spcBef>
                <a:spcPts val="1000"/>
              </a:spcBef>
              <a:buClr>
                <a:schemeClr val="accent1"/>
              </a:buClr>
              <a:buFont typeface="Segoe UI Symbol" panose="020B0502040204020203"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US" sz="800" b="1" dirty="0"/>
              <a:t>These rules also apply to any other language than English, try to adapt them accordingly to local languages.</a:t>
            </a:r>
          </a:p>
        </p:txBody>
      </p:sp>
      <p:sp>
        <p:nvSpPr>
          <p:cNvPr id="12" name="Fußzeilenplatzhalter 2">
            <a:extLst>
              <a:ext uri="{FF2B5EF4-FFF2-40B4-BE49-F238E27FC236}">
                <a16:creationId xmlns:a16="http://schemas.microsoft.com/office/drawing/2014/main" id="{2962BA1D-A23F-4E79-8A2E-77E498F4B974}"/>
              </a:ext>
            </a:extLst>
          </p:cNvPr>
          <p:cNvSpPr txBox="1">
            <a:spLocks/>
          </p:cNvSpPr>
          <p:nvPr/>
        </p:nvSpPr>
        <p:spPr>
          <a:xfrm>
            <a:off x="4689406" y="6424083"/>
            <a:ext cx="6993272" cy="276225"/>
          </a:xfrm>
          <a:prstGeom prst="rect">
            <a:avLst/>
          </a:prstGeom>
        </p:spPr>
        <p:txBody>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1000" dirty="0"/>
              <a:t>Phonak sonic guidelines</a:t>
            </a:r>
          </a:p>
        </p:txBody>
      </p:sp>
      <p:sp>
        <p:nvSpPr>
          <p:cNvPr id="13" name="Foliennummernplatzhalter 3">
            <a:extLst>
              <a:ext uri="{FF2B5EF4-FFF2-40B4-BE49-F238E27FC236}">
                <a16:creationId xmlns:a16="http://schemas.microsoft.com/office/drawing/2014/main" id="{7A5D697A-1174-4865-B990-EF85ABF43E3A}"/>
              </a:ext>
            </a:extLst>
          </p:cNvPr>
          <p:cNvSpPr txBox="1">
            <a:spLocks/>
          </p:cNvSpPr>
          <p:nvPr/>
        </p:nvSpPr>
        <p:spPr>
          <a:xfrm>
            <a:off x="11593319" y="6424084"/>
            <a:ext cx="396540" cy="276224"/>
          </a:xfrm>
          <a:prstGeom prst="rect">
            <a:avLst/>
          </a:prstGeom>
        </p:spPr>
        <p:txBody>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A6ABA92-B65E-42F5-BB28-73DA50746AED}" type="slidenum">
              <a:rPr lang="en-US" sz="1000" smtClean="0"/>
              <a:pPr/>
              <a:t>29</a:t>
            </a:fld>
            <a:endParaRPr lang="en-US" sz="1000" dirty="0"/>
          </a:p>
        </p:txBody>
      </p:sp>
    </p:spTree>
    <p:extLst>
      <p:ext uri="{BB962C8B-B14F-4D97-AF65-F5344CB8AC3E}">
        <p14:creationId xmlns:p14="http://schemas.microsoft.com/office/powerpoint/2010/main" val="356139223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207CC9-949D-4BD5-ACC4-0009E1590C3C}"/>
              </a:ext>
            </a:extLst>
          </p:cNvPr>
          <p:cNvSpPr>
            <a:spLocks noGrp="1"/>
          </p:cNvSpPr>
          <p:nvPr>
            <p:ph type="title"/>
          </p:nvPr>
        </p:nvSpPr>
        <p:spPr>
          <a:xfrm>
            <a:off x="675692" y="692149"/>
            <a:ext cx="10840616" cy="900113"/>
          </a:xfrm>
        </p:spPr>
        <p:txBody>
          <a:bodyPr/>
          <a:lstStyle/>
          <a:p>
            <a:r>
              <a:rPr lang="en-GB" dirty="0">
                <a:cs typeface="Rubik" panose="02000604000000020004" pitchFamily="2" charset="-79"/>
              </a:rPr>
              <a:t>Phonak voice – examples</a:t>
            </a:r>
          </a:p>
        </p:txBody>
      </p:sp>
      <p:sp>
        <p:nvSpPr>
          <p:cNvPr id="5" name="Rectangle 4">
            <a:extLst>
              <a:ext uri="{FF2B5EF4-FFF2-40B4-BE49-F238E27FC236}">
                <a16:creationId xmlns:a16="http://schemas.microsoft.com/office/drawing/2014/main" id="{B3AC7898-2633-42C1-9EF0-9DC4CBA46A68}"/>
              </a:ext>
            </a:extLst>
          </p:cNvPr>
          <p:cNvSpPr/>
          <p:nvPr/>
        </p:nvSpPr>
        <p:spPr>
          <a:xfrm>
            <a:off x="579439" y="2467478"/>
            <a:ext cx="11144833" cy="338554"/>
          </a:xfrm>
          <a:prstGeom prst="rect">
            <a:avLst/>
          </a:prstGeom>
        </p:spPr>
        <p:txBody>
          <a:bodyPr wrap="square">
            <a:spAutoFit/>
          </a:bodyPr>
          <a:lstStyle/>
          <a:p>
            <a:pPr defTabSz="821531" hangingPunct="0"/>
            <a:r>
              <a:rPr lang="en-US" sz="1600" dirty="0">
                <a:latin typeface="+mj-lt"/>
                <a:ea typeface="Helvetica Neue" panose="02000503000000020004" pitchFamily="2" charset="0"/>
                <a:cs typeface="Rubik" panose="02000604000000020004" pitchFamily="2" charset="-79"/>
              </a:rPr>
              <a:t>The below are examples showcase how to deliver voiceovers that best suit our brand. </a:t>
            </a:r>
          </a:p>
        </p:txBody>
      </p:sp>
      <p:graphicFrame>
        <p:nvGraphicFramePr>
          <p:cNvPr id="9" name="Table 3">
            <a:extLst>
              <a:ext uri="{FF2B5EF4-FFF2-40B4-BE49-F238E27FC236}">
                <a16:creationId xmlns:a16="http://schemas.microsoft.com/office/drawing/2014/main" id="{7BD4D1E1-9FE6-4B92-A715-B0624773E753}"/>
              </a:ext>
            </a:extLst>
          </p:cNvPr>
          <p:cNvGraphicFramePr>
            <a:graphicFrameLocks noGrp="1"/>
          </p:cNvGraphicFramePr>
          <p:nvPr>
            <p:extLst>
              <p:ext uri="{D42A27DB-BD31-4B8C-83A1-F6EECF244321}">
                <p14:modId xmlns:p14="http://schemas.microsoft.com/office/powerpoint/2010/main" val="1338054596"/>
              </p:ext>
            </p:extLst>
          </p:nvPr>
        </p:nvGraphicFramePr>
        <p:xfrm>
          <a:off x="675692" y="2963934"/>
          <a:ext cx="8542421" cy="1317524"/>
        </p:xfrm>
        <a:graphic>
          <a:graphicData uri="http://schemas.openxmlformats.org/drawingml/2006/table">
            <a:tbl>
              <a:tblPr bandRow="1">
                <a:tableStyleId>{5C22544A-7EE6-4342-B048-85BDC9FD1C3A}</a:tableStyleId>
              </a:tblPr>
              <a:tblGrid>
                <a:gridCol w="1597154">
                  <a:extLst>
                    <a:ext uri="{9D8B030D-6E8A-4147-A177-3AD203B41FA5}">
                      <a16:colId xmlns:a16="http://schemas.microsoft.com/office/drawing/2014/main" val="3070892043"/>
                    </a:ext>
                  </a:extLst>
                </a:gridCol>
                <a:gridCol w="1518166">
                  <a:extLst>
                    <a:ext uri="{9D8B030D-6E8A-4147-A177-3AD203B41FA5}">
                      <a16:colId xmlns:a16="http://schemas.microsoft.com/office/drawing/2014/main" val="2674562138"/>
                    </a:ext>
                  </a:extLst>
                </a:gridCol>
                <a:gridCol w="5427101">
                  <a:extLst>
                    <a:ext uri="{9D8B030D-6E8A-4147-A177-3AD203B41FA5}">
                      <a16:colId xmlns:a16="http://schemas.microsoft.com/office/drawing/2014/main" val="2160188197"/>
                    </a:ext>
                  </a:extLst>
                </a:gridCol>
              </a:tblGrid>
              <a:tr h="223172">
                <a:tc>
                  <a:txBody>
                    <a:bodyPr/>
                    <a:lstStyle/>
                    <a:p>
                      <a:pPr algn="l"/>
                      <a:r>
                        <a:rPr lang="en-GB" sz="900" b="1" dirty="0">
                          <a:solidFill>
                            <a:schemeClr val="bg1"/>
                          </a:solidFill>
                          <a:latin typeface="+mj-lt"/>
                          <a:cs typeface="Rubik" panose="02000604000000020004" pitchFamily="2" charset="-79"/>
                        </a:rPr>
                        <a:t>Gender</a:t>
                      </a:r>
                    </a:p>
                  </a:txBody>
                  <a:tcPr marL="81560" marR="81560" marT="40780" marB="40780">
                    <a:lnL w="12700" cap="flat" cmpd="sng" algn="ctr">
                      <a:noFill/>
                      <a:prstDash val="solid"/>
                      <a:round/>
                      <a:headEnd type="none" w="med" len="med"/>
                      <a:tailEnd type="none" w="med" len="med"/>
                    </a:lnL>
                    <a:lnR w="635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900" b="1" dirty="0">
                          <a:solidFill>
                            <a:schemeClr val="bg1"/>
                          </a:solidFill>
                          <a:latin typeface="+mj-lt"/>
                          <a:cs typeface="Rubik" panose="02000604000000020004" pitchFamily="2" charset="-79"/>
                        </a:rPr>
                        <a:t>What we want</a:t>
                      </a:r>
                    </a:p>
                  </a:txBody>
                  <a:tcPr marL="81560" marR="81560" marT="40780" marB="4078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l"/>
                      <a:r>
                        <a:rPr lang="en-GB" sz="900" b="1" dirty="0">
                          <a:solidFill>
                            <a:schemeClr val="bg1"/>
                          </a:solidFill>
                          <a:latin typeface="+mj-lt"/>
                          <a:cs typeface="Rubik" panose="02000604000000020004" pitchFamily="2" charset="-79"/>
                        </a:rPr>
                        <a:t>Description</a:t>
                      </a:r>
                    </a:p>
                  </a:txBody>
                  <a:tcPr marL="81560" marR="81560" marT="40780" marB="40780">
                    <a:lnL w="635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2739990890"/>
                  </a:ext>
                </a:extLst>
              </a:tr>
              <a:tr h="364784">
                <a:tc>
                  <a:txBody>
                    <a:bodyPr/>
                    <a:lstStyle/>
                    <a:p>
                      <a:pPr algn="l"/>
                      <a:r>
                        <a:rPr lang="en-GB" sz="900" b="1" dirty="0">
                          <a:solidFill>
                            <a:schemeClr val="tx1"/>
                          </a:solidFill>
                          <a:latin typeface="+mj-lt"/>
                          <a:cs typeface="Rubik" panose="02000604000000020004" pitchFamily="2" charset="-79"/>
                        </a:rPr>
                        <a:t>Male 1</a:t>
                      </a:r>
                    </a:p>
                    <a:p>
                      <a:pPr algn="l"/>
                      <a:r>
                        <a:rPr lang="en-GB" sz="900" b="1" dirty="0">
                          <a:solidFill>
                            <a:schemeClr val="tx1"/>
                          </a:solidFill>
                          <a:latin typeface="+mj-lt"/>
                          <a:cs typeface="Rubik" panose="02000604000000020004" pitchFamily="2" charset="-79"/>
                        </a:rPr>
                        <a:t>(more mature)</a:t>
                      </a:r>
                    </a:p>
                  </a:txBody>
                  <a:tcPr marL="81560" marR="81560" marT="40780" marB="40780">
                    <a:lnL w="12700" cap="flat" cmpd="sng" algn="ctr">
                      <a:no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l"/>
                      <a:endParaRPr lang="en-GB" sz="900" dirty="0">
                        <a:solidFill>
                          <a:schemeClr val="tx1"/>
                        </a:solidFill>
                        <a:latin typeface="+mj-lt"/>
                        <a:cs typeface="Rubik" panose="02000604000000020004" pitchFamily="2" charset="-79"/>
                      </a:endParaRPr>
                    </a:p>
                  </a:txBody>
                  <a:tcPr marL="81560" marR="81560" marT="40780" marB="4078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l"/>
                      <a:r>
                        <a:rPr lang="en-GB" sz="900" dirty="0">
                          <a:solidFill>
                            <a:schemeClr val="tx1"/>
                          </a:solidFill>
                          <a:latin typeface="+mj-lt"/>
                          <a:cs typeface="Rubik" panose="02000604000000020004" pitchFamily="2" charset="-79"/>
                        </a:rPr>
                        <a:t>This mature but friendly voice uses lots of intonation, adding personality to our messaging. The clear and crisp read is easy to understand and delivered with confidence.</a:t>
                      </a:r>
                    </a:p>
                  </a:txBody>
                  <a:tcPr marL="81560" marR="81560" marT="40780" marB="40780">
                    <a:lnL w="635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866238319"/>
                  </a:ext>
                </a:extLst>
              </a:tr>
              <a:tr h="364784">
                <a:tc>
                  <a:txBody>
                    <a:bodyPr/>
                    <a:lstStyle/>
                    <a:p>
                      <a:pPr algn="l"/>
                      <a:r>
                        <a:rPr lang="en-GB" sz="900" b="1" dirty="0">
                          <a:solidFill>
                            <a:schemeClr val="tx1"/>
                          </a:solidFill>
                          <a:latin typeface="+mj-lt"/>
                          <a:cs typeface="Rubik" panose="02000604000000020004" pitchFamily="2" charset="-79"/>
                        </a:rPr>
                        <a:t>Male 2</a:t>
                      </a:r>
                    </a:p>
                    <a:p>
                      <a:pPr algn="l"/>
                      <a:r>
                        <a:rPr lang="en-GB" sz="900" b="1" dirty="0">
                          <a:solidFill>
                            <a:schemeClr val="tx1"/>
                          </a:solidFill>
                          <a:latin typeface="+mj-lt"/>
                          <a:cs typeface="Rubik" panose="02000604000000020004" pitchFamily="2" charset="-79"/>
                        </a:rPr>
                        <a:t>(younger)</a:t>
                      </a:r>
                    </a:p>
                  </a:txBody>
                  <a:tcPr marL="81560" marR="81560" marT="40780" marB="40780">
                    <a:lnL w="12700" cap="flat" cmpd="sng" algn="ctr">
                      <a:no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l"/>
                      <a:endParaRPr lang="en-GB" sz="900" dirty="0">
                        <a:solidFill>
                          <a:schemeClr val="tx1"/>
                        </a:solidFill>
                        <a:latin typeface="+mj-lt"/>
                        <a:cs typeface="Rubik" panose="02000604000000020004" pitchFamily="2" charset="-79"/>
                      </a:endParaRPr>
                    </a:p>
                  </a:txBody>
                  <a:tcPr marL="81560" marR="81560" marT="40780" marB="4078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l"/>
                      <a:r>
                        <a:rPr lang="en-GB" sz="900" dirty="0">
                          <a:solidFill>
                            <a:schemeClr val="tx1"/>
                          </a:solidFill>
                          <a:latin typeface="+mj-lt"/>
                          <a:cs typeface="Rubik" panose="02000604000000020004" pitchFamily="2" charset="-79"/>
                        </a:rPr>
                        <a:t>Though younger, this voice communicates our messaging assertively. A warm feeling helps deliver heightened emotion.</a:t>
                      </a:r>
                    </a:p>
                  </a:txBody>
                  <a:tcPr marL="81560" marR="81560" marT="40780" marB="40780">
                    <a:lnL w="635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497831290"/>
                  </a:ext>
                </a:extLst>
              </a:tr>
              <a:tr h="364784">
                <a:tc>
                  <a:txBody>
                    <a:bodyPr/>
                    <a:lstStyle/>
                    <a:p>
                      <a:pPr algn="l"/>
                      <a:r>
                        <a:rPr lang="en-GB" sz="900" b="1" dirty="0">
                          <a:solidFill>
                            <a:schemeClr val="tx1"/>
                          </a:solidFill>
                          <a:latin typeface="+mj-lt"/>
                          <a:cs typeface="Rubik" panose="02000604000000020004" pitchFamily="2" charset="-79"/>
                        </a:rPr>
                        <a:t>Female 1</a:t>
                      </a:r>
                    </a:p>
                  </a:txBody>
                  <a:tcPr marL="81560" marR="81560" marT="40780" marB="40780">
                    <a:lnL w="12700" cap="flat" cmpd="sng" algn="ctr">
                      <a:no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l"/>
                      <a:endParaRPr lang="en-GB" sz="900" dirty="0">
                        <a:solidFill>
                          <a:schemeClr val="tx1"/>
                        </a:solidFill>
                        <a:latin typeface="+mj-lt"/>
                        <a:cs typeface="Rubik" panose="02000604000000020004" pitchFamily="2" charset="-79"/>
                      </a:endParaRPr>
                    </a:p>
                  </a:txBody>
                  <a:tcPr marL="81560" marR="81560" marT="40780" marB="4078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l"/>
                      <a:r>
                        <a:rPr lang="en-GB" sz="900" dirty="0">
                          <a:solidFill>
                            <a:schemeClr val="tx1"/>
                          </a:solidFill>
                          <a:latin typeface="+mj-lt"/>
                          <a:cs typeface="Rubik" panose="02000604000000020004" pitchFamily="2" charset="-79"/>
                        </a:rPr>
                        <a:t>A lower pitch female voice is more easily heard by those with hearing loss. A moderate pace makes it easy to follow and lots of intonation helps maintain listener interest. </a:t>
                      </a:r>
                    </a:p>
                  </a:txBody>
                  <a:tcPr marL="81560" marR="81560" marT="40780" marB="40780">
                    <a:lnL w="635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219507912"/>
                  </a:ext>
                </a:extLst>
              </a:tr>
            </a:tbl>
          </a:graphicData>
        </a:graphic>
      </p:graphicFrame>
      <p:graphicFrame>
        <p:nvGraphicFramePr>
          <p:cNvPr id="11" name="Table 3">
            <a:extLst>
              <a:ext uri="{FF2B5EF4-FFF2-40B4-BE49-F238E27FC236}">
                <a16:creationId xmlns:a16="http://schemas.microsoft.com/office/drawing/2014/main" id="{ABC3A499-3568-411C-9959-DF73E0DCA6C2}"/>
              </a:ext>
            </a:extLst>
          </p:cNvPr>
          <p:cNvGraphicFramePr>
            <a:graphicFrameLocks noGrp="1"/>
          </p:cNvGraphicFramePr>
          <p:nvPr>
            <p:extLst>
              <p:ext uri="{D42A27DB-BD31-4B8C-83A1-F6EECF244321}">
                <p14:modId xmlns:p14="http://schemas.microsoft.com/office/powerpoint/2010/main" val="567491413"/>
              </p:ext>
            </p:extLst>
          </p:nvPr>
        </p:nvGraphicFramePr>
        <p:xfrm>
          <a:off x="675691" y="4867802"/>
          <a:ext cx="8542421" cy="1261536"/>
        </p:xfrm>
        <a:graphic>
          <a:graphicData uri="http://schemas.openxmlformats.org/drawingml/2006/table">
            <a:tbl>
              <a:tblPr bandRow="1">
                <a:tableStyleId>{5C22544A-7EE6-4342-B048-85BDC9FD1C3A}</a:tableStyleId>
              </a:tblPr>
              <a:tblGrid>
                <a:gridCol w="1597154">
                  <a:extLst>
                    <a:ext uri="{9D8B030D-6E8A-4147-A177-3AD203B41FA5}">
                      <a16:colId xmlns:a16="http://schemas.microsoft.com/office/drawing/2014/main" val="3070892043"/>
                    </a:ext>
                  </a:extLst>
                </a:gridCol>
                <a:gridCol w="1518165">
                  <a:extLst>
                    <a:ext uri="{9D8B030D-6E8A-4147-A177-3AD203B41FA5}">
                      <a16:colId xmlns:a16="http://schemas.microsoft.com/office/drawing/2014/main" val="2674562138"/>
                    </a:ext>
                  </a:extLst>
                </a:gridCol>
                <a:gridCol w="5427102">
                  <a:extLst>
                    <a:ext uri="{9D8B030D-6E8A-4147-A177-3AD203B41FA5}">
                      <a16:colId xmlns:a16="http://schemas.microsoft.com/office/drawing/2014/main" val="2160188197"/>
                    </a:ext>
                  </a:extLst>
                </a:gridCol>
              </a:tblGrid>
              <a:tr h="206340">
                <a:tc>
                  <a:txBody>
                    <a:bodyPr/>
                    <a:lstStyle/>
                    <a:p>
                      <a:r>
                        <a:rPr lang="en-GB" sz="900" b="1" dirty="0">
                          <a:solidFill>
                            <a:schemeClr val="bg1"/>
                          </a:solidFill>
                          <a:latin typeface="+mj-lt"/>
                          <a:cs typeface="Rubik" panose="02000604000000020004" pitchFamily="2" charset="-79"/>
                        </a:rPr>
                        <a:t>Gender</a:t>
                      </a:r>
                    </a:p>
                  </a:txBody>
                  <a:tcPr marL="75353" marR="75353" marT="37677" marB="37677">
                    <a:lnL w="12700" cap="flat" cmpd="sng" algn="ctr">
                      <a:noFill/>
                      <a:prstDash val="solid"/>
                      <a:round/>
                      <a:headEnd type="none" w="med" len="med"/>
                      <a:tailEnd type="none" w="med" len="med"/>
                    </a:lnL>
                    <a:lnR w="635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900" b="1" dirty="0">
                          <a:solidFill>
                            <a:schemeClr val="bg1"/>
                          </a:solidFill>
                          <a:latin typeface="+mj-lt"/>
                          <a:cs typeface="Rubik" panose="02000604000000020004" pitchFamily="2" charset="-79"/>
                        </a:rPr>
                        <a:t>What we don’t want</a:t>
                      </a:r>
                    </a:p>
                  </a:txBody>
                  <a:tcPr marL="75353" marR="75353" marT="37677" marB="37677">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r>
                        <a:rPr lang="en-GB" sz="900" b="1" dirty="0">
                          <a:solidFill>
                            <a:schemeClr val="bg1"/>
                          </a:solidFill>
                          <a:latin typeface="+mj-lt"/>
                          <a:cs typeface="Rubik" panose="02000604000000020004" pitchFamily="2" charset="-79"/>
                        </a:rPr>
                        <a:t>Description</a:t>
                      </a:r>
                    </a:p>
                  </a:txBody>
                  <a:tcPr marL="75353" marR="75353" marT="37677" marB="37677">
                    <a:lnL w="635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extLst>
                  <a:ext uri="{0D108BD9-81ED-4DB2-BD59-A6C34878D82A}">
                    <a16:rowId xmlns:a16="http://schemas.microsoft.com/office/drawing/2014/main" val="2739990890"/>
                  </a:ext>
                </a:extLst>
              </a:tr>
              <a:tr h="337327">
                <a:tc>
                  <a:txBody>
                    <a:bodyPr/>
                    <a:lstStyle/>
                    <a:p>
                      <a:r>
                        <a:rPr lang="en-GB" sz="900" b="1" dirty="0">
                          <a:solidFill>
                            <a:schemeClr val="tx1"/>
                          </a:solidFill>
                          <a:latin typeface="+mj-lt"/>
                          <a:cs typeface="Rubik" panose="02000604000000020004" pitchFamily="2" charset="-79"/>
                        </a:rPr>
                        <a:t>Male</a:t>
                      </a:r>
                    </a:p>
                  </a:txBody>
                  <a:tcPr marL="75353" marR="75353" marT="37677" marB="37677">
                    <a:lnL w="12700" cap="flat" cmpd="sng" algn="ctr">
                      <a:no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endParaRPr lang="en-GB" sz="900" dirty="0">
                        <a:solidFill>
                          <a:schemeClr val="tx1"/>
                        </a:solidFill>
                        <a:latin typeface="+mj-lt"/>
                        <a:cs typeface="Rubik" panose="02000604000000020004" pitchFamily="2" charset="-79"/>
                      </a:endParaRPr>
                    </a:p>
                  </a:txBody>
                  <a:tcPr marL="75353" marR="75353" marT="37677" marB="37677">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r>
                        <a:rPr lang="en-GB" sz="900" dirty="0">
                          <a:solidFill>
                            <a:schemeClr val="tx1"/>
                          </a:solidFill>
                          <a:latin typeface="+mj-lt"/>
                          <a:cs typeface="Rubik" panose="02000604000000020004" pitchFamily="2" charset="-79"/>
                        </a:rPr>
                        <a:t>This read is fast and monotonous, making it difficult to understand.  It lacks the personality that’s crucial to bring our brand and stories to life.</a:t>
                      </a:r>
                    </a:p>
                  </a:txBody>
                  <a:tcPr marL="75353" marR="75353" marT="37677" marB="37677">
                    <a:lnL w="635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866238319"/>
                  </a:ext>
                </a:extLst>
              </a:tr>
              <a:tr h="337327">
                <a:tc>
                  <a:txBody>
                    <a:bodyPr/>
                    <a:lstStyle/>
                    <a:p>
                      <a:r>
                        <a:rPr lang="en-GB" sz="900" b="1" dirty="0">
                          <a:solidFill>
                            <a:schemeClr val="tx1"/>
                          </a:solidFill>
                          <a:latin typeface="+mj-lt"/>
                          <a:cs typeface="Rubik" panose="02000604000000020004" pitchFamily="2" charset="-79"/>
                        </a:rPr>
                        <a:t>Male</a:t>
                      </a:r>
                    </a:p>
                  </a:txBody>
                  <a:tcPr marL="75353" marR="75353" marT="37677" marB="37677">
                    <a:lnL w="12700" cap="flat" cmpd="sng" algn="ctr">
                      <a:no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endParaRPr lang="en-GB" sz="900" dirty="0">
                        <a:solidFill>
                          <a:schemeClr val="tx1"/>
                        </a:solidFill>
                        <a:latin typeface="+mj-lt"/>
                        <a:cs typeface="Rubik" panose="02000604000000020004" pitchFamily="2" charset="-79"/>
                      </a:endParaRPr>
                    </a:p>
                  </a:txBody>
                  <a:tcPr marL="75353" marR="75353" marT="37677" marB="37677">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r>
                        <a:rPr lang="en-GB" sz="900" dirty="0">
                          <a:solidFill>
                            <a:schemeClr val="tx1"/>
                          </a:solidFill>
                          <a:latin typeface="+mj-lt"/>
                          <a:cs typeface="Rubik" panose="02000604000000020004" pitchFamily="2" charset="-79"/>
                        </a:rPr>
                        <a:t>This read is too loud and extroverted. It lacks the precision, and expertise that supports our brand and product messaging.</a:t>
                      </a:r>
                    </a:p>
                  </a:txBody>
                  <a:tcPr marL="75353" marR="75353" marT="37677" marB="37677">
                    <a:lnL w="635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497831290"/>
                  </a:ext>
                </a:extLst>
              </a:tr>
              <a:tr h="337327">
                <a:tc>
                  <a:txBody>
                    <a:bodyPr/>
                    <a:lstStyle/>
                    <a:p>
                      <a:r>
                        <a:rPr lang="en-GB" sz="900" b="1" dirty="0">
                          <a:solidFill>
                            <a:schemeClr val="tx1"/>
                          </a:solidFill>
                          <a:latin typeface="+mj-lt"/>
                          <a:cs typeface="Rubik" panose="02000604000000020004" pitchFamily="2" charset="-79"/>
                        </a:rPr>
                        <a:t>Female</a:t>
                      </a:r>
                    </a:p>
                  </a:txBody>
                  <a:tcPr marL="75353" marR="75353" marT="37677" marB="37677">
                    <a:lnL w="12700" cap="flat" cmpd="sng" algn="ctr">
                      <a:no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endParaRPr lang="en-GB" sz="900" dirty="0">
                        <a:solidFill>
                          <a:schemeClr val="tx1"/>
                        </a:solidFill>
                        <a:latin typeface="+mj-lt"/>
                        <a:cs typeface="Rubik" panose="02000604000000020004" pitchFamily="2" charset="-79"/>
                      </a:endParaRPr>
                    </a:p>
                  </a:txBody>
                  <a:tcPr marL="75353" marR="75353" marT="37677" marB="37677">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r>
                        <a:rPr lang="en-GB" sz="900" dirty="0">
                          <a:solidFill>
                            <a:schemeClr val="tx1"/>
                          </a:solidFill>
                          <a:latin typeface="+mj-lt"/>
                          <a:cs typeface="Rubik" panose="02000604000000020004" pitchFamily="2" charset="-79"/>
                        </a:rPr>
                        <a:t>This read is monotonous and robotic. The listener would soon lose interest in the message being communicated.</a:t>
                      </a:r>
                    </a:p>
                  </a:txBody>
                  <a:tcPr marL="75353" marR="75353" marT="37677" marB="37677">
                    <a:lnL w="635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219507912"/>
                  </a:ext>
                </a:extLst>
              </a:tr>
            </a:tbl>
          </a:graphicData>
        </a:graphic>
      </p:graphicFrame>
      <p:pic>
        <p:nvPicPr>
          <p:cNvPr id="12" name="DK Bill_Full Script_1" descr="DK Bill_Full Script_1">
            <a:hlinkClick r:id="" action="ppaction://media"/>
            <a:extLst>
              <a:ext uri="{FF2B5EF4-FFF2-40B4-BE49-F238E27FC236}">
                <a16:creationId xmlns:a16="http://schemas.microsoft.com/office/drawing/2014/main" id="{796C2417-06DF-43C9-9000-9EB3B8119B57}"/>
              </a:ext>
            </a:extLst>
          </p:cNvPr>
          <p:cNvPicPr>
            <a:picLocks noChangeAspect="1"/>
          </p:cNvPicPr>
          <p:nvPr>
            <a:audioFile r:link="rId2"/>
            <p:extLst>
              <p:ext uri="{DAA4B4D4-6D71-4841-9C94-3DE7FCFB9230}">
                <p14:media xmlns:p14="http://schemas.microsoft.com/office/powerpoint/2010/main" r:embed="rId1"/>
              </p:ext>
            </p:extLst>
          </p:nvPr>
        </p:nvPicPr>
        <p:blipFill>
          <a:blip r:embed="rId14"/>
          <a:stretch>
            <a:fillRect/>
          </a:stretch>
        </p:blipFill>
        <p:spPr>
          <a:xfrm>
            <a:off x="2832867" y="3193879"/>
            <a:ext cx="341428" cy="341428"/>
          </a:xfrm>
          <a:prstGeom prst="rect">
            <a:avLst/>
          </a:prstGeom>
        </p:spPr>
      </p:pic>
      <p:pic>
        <p:nvPicPr>
          <p:cNvPr id="13" name="DK Tucker_Full Script _Alt Take" descr="DK Tucker_Full Script _Alt Take">
            <a:hlinkClick r:id="" action="ppaction://media"/>
            <a:extLst>
              <a:ext uri="{FF2B5EF4-FFF2-40B4-BE49-F238E27FC236}">
                <a16:creationId xmlns:a16="http://schemas.microsoft.com/office/drawing/2014/main" id="{B32C5CD6-4474-4EF7-9BC8-5DD9C8512048}"/>
              </a:ext>
            </a:extLst>
          </p:cNvPr>
          <p:cNvPicPr>
            <a:picLocks noChangeAspect="1"/>
          </p:cNvPicPr>
          <p:nvPr>
            <a:audioFile r:link="rId4"/>
            <p:extLst>
              <p:ext uri="{DAA4B4D4-6D71-4841-9C94-3DE7FCFB9230}">
                <p14:media xmlns:p14="http://schemas.microsoft.com/office/powerpoint/2010/main" r:embed="rId3"/>
              </p:ext>
            </p:extLst>
          </p:nvPr>
        </p:nvPicPr>
        <p:blipFill>
          <a:blip r:embed="rId14"/>
          <a:stretch>
            <a:fillRect/>
          </a:stretch>
        </p:blipFill>
        <p:spPr>
          <a:xfrm>
            <a:off x="2823945" y="3552496"/>
            <a:ext cx="336069" cy="336069"/>
          </a:xfrm>
          <a:prstGeom prst="rect">
            <a:avLst/>
          </a:prstGeom>
        </p:spPr>
      </p:pic>
      <p:pic>
        <p:nvPicPr>
          <p:cNvPr id="14" name="DK Tina_Full Script Alt" descr="DK Tina_Full Script Alt">
            <a:hlinkClick r:id="" action="ppaction://media"/>
            <a:extLst>
              <a:ext uri="{FF2B5EF4-FFF2-40B4-BE49-F238E27FC236}">
                <a16:creationId xmlns:a16="http://schemas.microsoft.com/office/drawing/2014/main" id="{28BA29A9-798F-4D5F-A41D-214517D3976A}"/>
              </a:ext>
            </a:extLst>
          </p:cNvPr>
          <p:cNvPicPr>
            <a:picLocks noChangeAspect="1"/>
          </p:cNvPicPr>
          <p:nvPr>
            <a:audioFile r:link="rId6"/>
            <p:extLst>
              <p:ext uri="{DAA4B4D4-6D71-4841-9C94-3DE7FCFB9230}">
                <p14:media xmlns:p14="http://schemas.microsoft.com/office/powerpoint/2010/main" r:embed="rId5"/>
              </p:ext>
            </p:extLst>
          </p:nvPr>
        </p:nvPicPr>
        <p:blipFill>
          <a:blip r:embed="rId14"/>
          <a:stretch>
            <a:fillRect/>
          </a:stretch>
        </p:blipFill>
        <p:spPr>
          <a:xfrm>
            <a:off x="2819564" y="3937531"/>
            <a:ext cx="336069" cy="336069"/>
          </a:xfrm>
          <a:prstGeom prst="rect">
            <a:avLst/>
          </a:prstGeom>
        </p:spPr>
      </p:pic>
      <p:pic>
        <p:nvPicPr>
          <p:cNvPr id="15" name="DK Bill_Monotone" descr="DK Bill_Monotone">
            <a:hlinkClick r:id="" action="ppaction://media"/>
            <a:extLst>
              <a:ext uri="{FF2B5EF4-FFF2-40B4-BE49-F238E27FC236}">
                <a16:creationId xmlns:a16="http://schemas.microsoft.com/office/drawing/2014/main" id="{C9125FB2-7F0A-4394-A870-CE06392D3574}"/>
              </a:ext>
            </a:extLst>
          </p:cNvPr>
          <p:cNvPicPr>
            <a:picLocks noChangeAspect="1"/>
          </p:cNvPicPr>
          <p:nvPr>
            <a:audioFile r:link="rId8"/>
            <p:extLst>
              <p:ext uri="{DAA4B4D4-6D71-4841-9C94-3DE7FCFB9230}">
                <p14:media xmlns:p14="http://schemas.microsoft.com/office/powerpoint/2010/main" r:embed="rId7"/>
              </p:ext>
            </p:extLst>
          </p:nvPr>
        </p:nvPicPr>
        <p:blipFill>
          <a:blip r:embed="rId14"/>
          <a:stretch>
            <a:fillRect/>
          </a:stretch>
        </p:blipFill>
        <p:spPr>
          <a:xfrm>
            <a:off x="2836591" y="5095433"/>
            <a:ext cx="311945" cy="311945"/>
          </a:xfrm>
          <a:prstGeom prst="rect">
            <a:avLst/>
          </a:prstGeom>
        </p:spPr>
      </p:pic>
      <p:pic>
        <p:nvPicPr>
          <p:cNvPr id="16" name="DK Tucker_Loud" descr="DK Tucker_Loud">
            <a:hlinkClick r:id="" action="ppaction://media"/>
            <a:extLst>
              <a:ext uri="{FF2B5EF4-FFF2-40B4-BE49-F238E27FC236}">
                <a16:creationId xmlns:a16="http://schemas.microsoft.com/office/drawing/2014/main" id="{4656AAE5-A3C0-4A7E-96BB-3DE9E3A4D7A1}"/>
              </a:ext>
            </a:extLst>
          </p:cNvPr>
          <p:cNvPicPr>
            <a:picLocks noChangeAspect="1"/>
          </p:cNvPicPr>
          <p:nvPr>
            <a:audioFile r:link="rId10"/>
            <p:extLst>
              <p:ext uri="{DAA4B4D4-6D71-4841-9C94-3DE7FCFB9230}">
                <p14:media xmlns:p14="http://schemas.microsoft.com/office/powerpoint/2010/main" r:embed="rId9"/>
              </p:ext>
            </p:extLst>
          </p:nvPr>
        </p:nvPicPr>
        <p:blipFill>
          <a:blip r:embed="rId14"/>
          <a:stretch>
            <a:fillRect/>
          </a:stretch>
        </p:blipFill>
        <p:spPr>
          <a:xfrm>
            <a:off x="2838288" y="5437458"/>
            <a:ext cx="311945" cy="311945"/>
          </a:xfrm>
          <a:prstGeom prst="rect">
            <a:avLst/>
          </a:prstGeom>
        </p:spPr>
      </p:pic>
      <p:pic>
        <p:nvPicPr>
          <p:cNvPr id="17" name="DK Tina_Monotone" descr="DK Tina_Monotone">
            <a:hlinkClick r:id="" action="ppaction://media"/>
            <a:extLst>
              <a:ext uri="{FF2B5EF4-FFF2-40B4-BE49-F238E27FC236}">
                <a16:creationId xmlns:a16="http://schemas.microsoft.com/office/drawing/2014/main" id="{2EC7F8F9-D48E-432B-B7FD-3813A84120D9}"/>
              </a:ext>
            </a:extLst>
          </p:cNvPr>
          <p:cNvPicPr>
            <a:picLocks noChangeAspect="1"/>
          </p:cNvPicPr>
          <p:nvPr>
            <a:audioFile r:link="rId12"/>
            <p:extLst>
              <p:ext uri="{DAA4B4D4-6D71-4841-9C94-3DE7FCFB9230}">
                <p14:media xmlns:p14="http://schemas.microsoft.com/office/powerpoint/2010/main" r:embed="rId11"/>
              </p:ext>
            </p:extLst>
          </p:nvPr>
        </p:nvPicPr>
        <p:blipFill>
          <a:blip r:embed="rId14"/>
          <a:stretch>
            <a:fillRect/>
          </a:stretch>
        </p:blipFill>
        <p:spPr>
          <a:xfrm>
            <a:off x="2850319" y="5795864"/>
            <a:ext cx="311945" cy="311945"/>
          </a:xfrm>
          <a:prstGeom prst="rect">
            <a:avLst/>
          </a:prstGeom>
        </p:spPr>
      </p:pic>
      <p:sp>
        <p:nvSpPr>
          <p:cNvPr id="4" name="TextBox 3">
            <a:extLst>
              <a:ext uri="{FF2B5EF4-FFF2-40B4-BE49-F238E27FC236}">
                <a16:creationId xmlns:a16="http://schemas.microsoft.com/office/drawing/2014/main" id="{91C3DF82-24AD-4893-8D5B-28CD6D3A080C}"/>
              </a:ext>
            </a:extLst>
          </p:cNvPr>
          <p:cNvSpPr txBox="1"/>
          <p:nvPr/>
        </p:nvSpPr>
        <p:spPr>
          <a:xfrm>
            <a:off x="579439" y="4438058"/>
            <a:ext cx="11144833" cy="338554"/>
          </a:xfrm>
          <a:prstGeom prst="rect">
            <a:avLst/>
          </a:prstGeom>
          <a:noFill/>
        </p:spPr>
        <p:txBody>
          <a:bodyPr wrap="square" rtlCol="0">
            <a:spAutoFit/>
          </a:bodyPr>
          <a:lstStyle/>
          <a:p>
            <a:r>
              <a:rPr lang="en-US" sz="1600" dirty="0"/>
              <a:t>If you would like to use any of these voiceover artists, please contact branding@phonak.com</a:t>
            </a:r>
          </a:p>
        </p:txBody>
      </p:sp>
      <p:sp>
        <p:nvSpPr>
          <p:cNvPr id="18" name="Fußzeilenplatzhalter 2">
            <a:extLst>
              <a:ext uri="{FF2B5EF4-FFF2-40B4-BE49-F238E27FC236}">
                <a16:creationId xmlns:a16="http://schemas.microsoft.com/office/drawing/2014/main" id="{DC50830F-34DB-4058-BC93-3934B8055151}"/>
              </a:ext>
            </a:extLst>
          </p:cNvPr>
          <p:cNvSpPr txBox="1">
            <a:spLocks/>
          </p:cNvSpPr>
          <p:nvPr/>
        </p:nvSpPr>
        <p:spPr>
          <a:xfrm>
            <a:off x="4520072" y="6356350"/>
            <a:ext cx="6993272" cy="276225"/>
          </a:xfrm>
          <a:prstGeom prst="rect">
            <a:avLst/>
          </a:prstGeom>
        </p:spPr>
        <p:txBody>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1000" dirty="0"/>
              <a:t>Phonak sonic guidelines</a:t>
            </a:r>
          </a:p>
        </p:txBody>
      </p:sp>
      <p:sp>
        <p:nvSpPr>
          <p:cNvPr id="19" name="Foliennummernplatzhalter 3">
            <a:extLst>
              <a:ext uri="{FF2B5EF4-FFF2-40B4-BE49-F238E27FC236}">
                <a16:creationId xmlns:a16="http://schemas.microsoft.com/office/drawing/2014/main" id="{D2CA3016-7F86-4605-9C44-3E9B8B85D529}"/>
              </a:ext>
            </a:extLst>
          </p:cNvPr>
          <p:cNvSpPr txBox="1">
            <a:spLocks/>
          </p:cNvSpPr>
          <p:nvPr/>
        </p:nvSpPr>
        <p:spPr>
          <a:xfrm>
            <a:off x="11423985" y="6356351"/>
            <a:ext cx="396540" cy="276224"/>
          </a:xfrm>
          <a:prstGeom prst="rect">
            <a:avLst/>
          </a:prstGeom>
        </p:spPr>
        <p:txBody>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A6ABA92-B65E-42F5-BB28-73DA50746AED}" type="slidenum">
              <a:rPr lang="en-US" sz="1000" smtClean="0"/>
              <a:pPr/>
              <a:t>30</a:t>
            </a:fld>
            <a:endParaRPr lang="en-US" sz="1000" dirty="0"/>
          </a:p>
        </p:txBody>
      </p:sp>
    </p:spTree>
    <p:extLst>
      <p:ext uri="{BB962C8B-B14F-4D97-AF65-F5344CB8AC3E}">
        <p14:creationId xmlns:p14="http://schemas.microsoft.com/office/powerpoint/2010/main" val="2102772074"/>
      </p:ext>
    </p:extLst>
  </p:cSld>
  <p:clrMapOvr>
    <a:masterClrMapping/>
  </p:clrMapOvr>
  <p:timing>
    <p:tnLst>
      <p:par>
        <p:cTn id="1" dur="indefinite" restart="never" nodeType="tmRoot">
          <p:childTnLst>
            <p:audio>
              <p:cMediaNode vol="80000">
                <p:cTn id="2" fill="hold" display="0">
                  <p:stCondLst>
                    <p:cond delay="indefinite"/>
                  </p:stCondLst>
                  <p:endCondLst>
                    <p:cond evt="onStopAudio" delay="0">
                      <p:tgtEl>
                        <p:sldTgt/>
                      </p:tgtEl>
                    </p:cond>
                  </p:endCondLst>
                </p:cTn>
                <p:tgtEl>
                  <p:spTgt spid="12"/>
                </p:tgtEl>
              </p:cMediaNode>
            </p:audio>
            <p:audio>
              <p:cMediaNode vol="80000">
                <p:cTn id="3" fill="hold" display="0">
                  <p:stCondLst>
                    <p:cond delay="indefinite"/>
                  </p:stCondLst>
                  <p:endCondLst>
                    <p:cond evt="onStopAudio" delay="0">
                      <p:tgtEl>
                        <p:sldTgt/>
                      </p:tgtEl>
                    </p:cond>
                  </p:endCondLst>
                </p:cTn>
                <p:tgtEl>
                  <p:spTgt spid="13"/>
                </p:tgtEl>
              </p:cMediaNode>
            </p:audio>
            <p:audio>
              <p:cMediaNode vol="80000">
                <p:cTn id="4" fill="hold" display="0">
                  <p:stCondLst>
                    <p:cond delay="indefinite"/>
                  </p:stCondLst>
                  <p:endCondLst>
                    <p:cond evt="onStopAudio" delay="0">
                      <p:tgtEl>
                        <p:sldTgt/>
                      </p:tgtEl>
                    </p:cond>
                  </p:endCondLst>
                </p:cTn>
                <p:tgtEl>
                  <p:spTgt spid="14"/>
                </p:tgtEl>
              </p:cMediaNode>
            </p:audio>
            <p:audio>
              <p:cMediaNode vol="80000">
                <p:cTn id="5" fill="hold" display="0">
                  <p:stCondLst>
                    <p:cond delay="indefinite"/>
                  </p:stCondLst>
                  <p:endCondLst>
                    <p:cond evt="onStopAudio" delay="0">
                      <p:tgtEl>
                        <p:sldTgt/>
                      </p:tgtEl>
                    </p:cond>
                  </p:endCondLst>
                </p:cTn>
                <p:tgtEl>
                  <p:spTgt spid="15"/>
                </p:tgtEl>
              </p:cMediaNode>
            </p:audio>
            <p:audio>
              <p:cMediaNode vol="80000">
                <p:cTn id="6" fill="hold" display="0">
                  <p:stCondLst>
                    <p:cond delay="indefinite"/>
                  </p:stCondLst>
                  <p:endCondLst>
                    <p:cond evt="onStopAudio" delay="0">
                      <p:tgtEl>
                        <p:sldTgt/>
                      </p:tgtEl>
                    </p:cond>
                  </p:endCondLst>
                </p:cTn>
                <p:tgtEl>
                  <p:spTgt spid="16"/>
                </p:tgtEl>
              </p:cMediaNode>
            </p:audio>
            <p:audio>
              <p:cMediaNode vol="80000">
                <p:cTn id="7" fill="hold" display="0">
                  <p:stCondLst>
                    <p:cond delay="indefinite"/>
                  </p:stCondLst>
                  <p:endCondLst>
                    <p:cond evt="onStopAudio" delay="0">
                      <p:tgtEl>
                        <p:sldTgt/>
                      </p:tgtEl>
                    </p:cond>
                  </p:endCondLst>
                </p:cTn>
                <p:tgtEl>
                  <p:spTgt spid="17"/>
                </p:tgtEl>
              </p:cMediaNode>
            </p:audio>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2B960C7-1BA9-482F-AB05-85E5DBD0F0E4}"/>
              </a:ext>
            </a:extLst>
          </p:cNvPr>
          <p:cNvSpPr>
            <a:spLocks noGrp="1"/>
          </p:cNvSpPr>
          <p:nvPr>
            <p:ph type="ctrTitle"/>
          </p:nvPr>
        </p:nvSpPr>
        <p:spPr/>
        <p:txBody>
          <a:bodyPr/>
          <a:lstStyle/>
          <a:p>
            <a:r>
              <a:rPr lang="en-US" dirty="0"/>
              <a:t>FAQs</a:t>
            </a:r>
            <a:r>
              <a:rPr lang="en-US" baseline="-8000" dirty="0">
                <a:solidFill>
                  <a:schemeClr val="accent1"/>
                </a:solidFill>
                <a:latin typeface="Segoe UI Symbol" panose="020B0502040204020203" pitchFamily="34" charset="0"/>
                <a:ea typeface="Segoe UI Symbol" panose="020B0502040204020203" pitchFamily="34" charset="0"/>
              </a:rPr>
              <a:t></a:t>
            </a:r>
            <a:endParaRPr lang="en-US" baseline="-8000" dirty="0"/>
          </a:p>
        </p:txBody>
      </p:sp>
    </p:spTree>
    <p:extLst>
      <p:ext uri="{BB962C8B-B14F-4D97-AF65-F5344CB8AC3E}">
        <p14:creationId xmlns:p14="http://schemas.microsoft.com/office/powerpoint/2010/main" val="345574812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4C6FB4AC-3401-4417-AE43-56B9422B9242}"/>
              </a:ext>
            </a:extLst>
          </p:cNvPr>
          <p:cNvSpPr/>
          <p:nvPr/>
        </p:nvSpPr>
        <p:spPr>
          <a:xfrm>
            <a:off x="658812" y="2420938"/>
            <a:ext cx="2651316" cy="3708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51C418AC-CDB6-494C-A75A-8A5157024282}"/>
              </a:ext>
            </a:extLst>
          </p:cNvPr>
          <p:cNvSpPr/>
          <p:nvPr/>
        </p:nvSpPr>
        <p:spPr>
          <a:xfrm>
            <a:off x="3398520" y="2420938"/>
            <a:ext cx="2581656" cy="3708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6339001E-7AFD-4464-AD71-4E47CE33EE5C}"/>
              </a:ext>
            </a:extLst>
          </p:cNvPr>
          <p:cNvSpPr/>
          <p:nvPr/>
        </p:nvSpPr>
        <p:spPr>
          <a:xfrm>
            <a:off x="6096000" y="2420938"/>
            <a:ext cx="2697480" cy="3708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4207CC9-949D-4BD5-ACC4-0009E1590C3C}"/>
              </a:ext>
            </a:extLst>
          </p:cNvPr>
          <p:cNvSpPr>
            <a:spLocks noGrp="1"/>
          </p:cNvSpPr>
          <p:nvPr>
            <p:ph type="title"/>
          </p:nvPr>
        </p:nvSpPr>
        <p:spPr>
          <a:xfrm>
            <a:off x="658812" y="692149"/>
            <a:ext cx="10750373" cy="900113"/>
          </a:xfrm>
        </p:spPr>
        <p:txBody>
          <a:bodyPr/>
          <a:lstStyle/>
          <a:p>
            <a:r>
              <a:rPr lang="en-US" dirty="0"/>
              <a:t>FAQs</a:t>
            </a:r>
          </a:p>
        </p:txBody>
      </p:sp>
      <p:sp>
        <p:nvSpPr>
          <p:cNvPr id="6" name="TextBox 5">
            <a:extLst>
              <a:ext uri="{FF2B5EF4-FFF2-40B4-BE49-F238E27FC236}">
                <a16:creationId xmlns:a16="http://schemas.microsoft.com/office/drawing/2014/main" id="{F84CDF5B-C358-4E6F-B6A6-1A8D8A9850EA}"/>
              </a:ext>
            </a:extLst>
          </p:cNvPr>
          <p:cNvSpPr txBox="1"/>
          <p:nvPr/>
        </p:nvSpPr>
        <p:spPr>
          <a:xfrm>
            <a:off x="6170197" y="2504573"/>
            <a:ext cx="2544679" cy="2123658"/>
          </a:xfrm>
          <a:prstGeom prst="rect">
            <a:avLst/>
          </a:prstGeom>
          <a:noFill/>
        </p:spPr>
        <p:txBody>
          <a:bodyPr wrap="square" rtlCol="0">
            <a:spAutoFit/>
          </a:bodyPr>
          <a:lstStyle/>
          <a:p>
            <a:pPr defTabSz="821531" hangingPunct="0"/>
            <a:r>
              <a:rPr lang="en-US" sz="1200" b="1" dirty="0">
                <a:solidFill>
                  <a:schemeClr val="bg1"/>
                </a:solidFill>
                <a:ea typeface="Helvetica Neue" panose="02000503000000020004" pitchFamily="2" charset="0"/>
                <a:cs typeface="Rubik" panose="02000604000000020004" pitchFamily="2" charset="-79"/>
              </a:rPr>
              <a:t>What if I would like to use a different music track or sound for my communication/</a:t>
            </a:r>
          </a:p>
          <a:p>
            <a:pPr defTabSz="821531" hangingPunct="0"/>
            <a:r>
              <a:rPr lang="en-US" sz="1200" b="1" dirty="0">
                <a:solidFill>
                  <a:schemeClr val="bg1"/>
                </a:solidFill>
                <a:ea typeface="Helvetica Neue" panose="02000503000000020004" pitchFamily="2" charset="0"/>
                <a:cs typeface="Rubik" panose="02000604000000020004" pitchFamily="2" charset="-79"/>
              </a:rPr>
              <a:t>experience?</a:t>
            </a:r>
          </a:p>
          <a:p>
            <a:pPr defTabSz="821531" hangingPunct="0"/>
            <a:endParaRPr lang="en-US" sz="1200" dirty="0">
              <a:solidFill>
                <a:schemeClr val="bg1"/>
              </a:solidFill>
              <a:ea typeface="Helvetica Neue" panose="02000503000000020004" pitchFamily="2" charset="0"/>
              <a:cs typeface="Rubik" panose="02000604000000020004" pitchFamily="2" charset="-79"/>
            </a:endParaRPr>
          </a:p>
          <a:p>
            <a:pPr defTabSz="821531" hangingPunct="0"/>
            <a:r>
              <a:rPr lang="en-US" sz="1200" dirty="0">
                <a:solidFill>
                  <a:schemeClr val="bg1"/>
                </a:solidFill>
                <a:ea typeface="Helvetica Neue" panose="02000503000000020004" pitchFamily="2" charset="0"/>
                <a:cs typeface="Rubik" panose="02000604000000020004" pitchFamily="2" charset="-79"/>
              </a:rPr>
              <a:t>Some exceptions may be needed but our first option is always to use an existing track or create a new adaptation of the Sound of Phonak.</a:t>
            </a:r>
          </a:p>
          <a:p>
            <a:endParaRPr lang="en-US" sz="1200" dirty="0">
              <a:solidFill>
                <a:schemeClr val="bg1"/>
              </a:solidFill>
            </a:endParaRPr>
          </a:p>
        </p:txBody>
      </p:sp>
      <p:sp>
        <p:nvSpPr>
          <p:cNvPr id="4" name="Content Placeholder 2">
            <a:extLst>
              <a:ext uri="{FF2B5EF4-FFF2-40B4-BE49-F238E27FC236}">
                <a16:creationId xmlns:a16="http://schemas.microsoft.com/office/drawing/2014/main" id="{924D0707-FD6B-4303-9F39-66B946D91904}"/>
              </a:ext>
            </a:extLst>
          </p:cNvPr>
          <p:cNvSpPr>
            <a:spLocks noGrp="1"/>
          </p:cNvSpPr>
          <p:nvPr>
            <p:ph idx="1"/>
          </p:nvPr>
        </p:nvSpPr>
        <p:spPr>
          <a:xfrm>
            <a:off x="757882" y="2556711"/>
            <a:ext cx="2604944" cy="2893594"/>
          </a:xfrm>
        </p:spPr>
        <p:txBody>
          <a:bodyPr/>
          <a:lstStyle/>
          <a:p>
            <a:pPr marL="0" indent="0" defTabSz="821531" hangingPunct="0">
              <a:lnSpc>
                <a:spcPct val="100000"/>
              </a:lnSpc>
              <a:buNone/>
            </a:pPr>
            <a:r>
              <a:rPr lang="en-US" sz="1200" b="1" dirty="0">
                <a:solidFill>
                  <a:schemeClr val="bg1"/>
                </a:solidFill>
                <a:latin typeface="+mj-lt"/>
                <a:ea typeface="Helvetica Neue" panose="02000503000000020004" pitchFamily="2" charset="0"/>
                <a:cs typeface="Rubik" panose="02000604000000020004" pitchFamily="2" charset="-79"/>
              </a:rPr>
              <a:t>Does Phonak own these music tracks and sounds?</a:t>
            </a:r>
          </a:p>
          <a:p>
            <a:pPr marL="0" indent="0" defTabSz="821531" hangingPunct="0">
              <a:lnSpc>
                <a:spcPct val="100000"/>
              </a:lnSpc>
              <a:buNone/>
            </a:pPr>
            <a:br>
              <a:rPr lang="en-US" sz="1200" dirty="0">
                <a:solidFill>
                  <a:schemeClr val="bg1"/>
                </a:solidFill>
                <a:latin typeface="+mj-lt"/>
                <a:ea typeface="Helvetica Neue" panose="02000503000000020004" pitchFamily="2" charset="0"/>
                <a:cs typeface="Rubik" panose="02000604000000020004" pitchFamily="2" charset="-79"/>
              </a:rPr>
            </a:br>
            <a:r>
              <a:rPr lang="en-US" sz="1200" dirty="0">
                <a:solidFill>
                  <a:schemeClr val="bg1"/>
                </a:solidFill>
                <a:latin typeface="+mj-lt"/>
                <a:ea typeface="Helvetica Neue" panose="02000503000000020004" pitchFamily="2" charset="0"/>
                <a:cs typeface="Rubik" panose="02000604000000020004" pitchFamily="2" charset="-79"/>
              </a:rPr>
              <a:t>Yes. Phonak owns the rights to all music and sound arrangements and versions in the “Sound of Phonak Hub”. Phonak will only own new versions (assets) once the necessary contracts have been signed between us and the arrangers/music producers/sound designers; so it is vital that the licenses are properly completed.</a:t>
            </a:r>
          </a:p>
        </p:txBody>
      </p:sp>
      <p:sp>
        <p:nvSpPr>
          <p:cNvPr id="5" name="Rectangle 4">
            <a:extLst>
              <a:ext uri="{FF2B5EF4-FFF2-40B4-BE49-F238E27FC236}">
                <a16:creationId xmlns:a16="http://schemas.microsoft.com/office/drawing/2014/main" id="{3F4ADD74-A43C-4C7F-9FCD-3493BB63F238}"/>
              </a:ext>
            </a:extLst>
          </p:cNvPr>
          <p:cNvSpPr/>
          <p:nvPr/>
        </p:nvSpPr>
        <p:spPr>
          <a:xfrm>
            <a:off x="3477126" y="2504573"/>
            <a:ext cx="2544679" cy="1754326"/>
          </a:xfrm>
          <a:prstGeom prst="rect">
            <a:avLst/>
          </a:prstGeom>
        </p:spPr>
        <p:txBody>
          <a:bodyPr wrap="square">
            <a:spAutoFit/>
          </a:bodyPr>
          <a:lstStyle/>
          <a:p>
            <a:pPr defTabSz="821531" hangingPunct="0"/>
            <a:r>
              <a:rPr lang="en-US" sz="1200" b="1" dirty="0">
                <a:solidFill>
                  <a:schemeClr val="bg1"/>
                </a:solidFill>
                <a:ea typeface="Helvetica Neue" panose="02000503000000020004" pitchFamily="2" charset="0"/>
                <a:cs typeface="Rubik" panose="02000604000000020004" pitchFamily="2" charset="-79"/>
              </a:rPr>
              <a:t>Is there anything to pay to use an approved asset from the Sound of Phonak Hub?</a:t>
            </a:r>
          </a:p>
          <a:p>
            <a:pPr defTabSz="821531" hangingPunct="0"/>
            <a:endParaRPr lang="en-US" sz="1200" dirty="0">
              <a:solidFill>
                <a:schemeClr val="bg1"/>
              </a:solidFill>
              <a:ea typeface="Helvetica Neue" panose="02000503000000020004" pitchFamily="2" charset="0"/>
              <a:cs typeface="Rubik" panose="02000604000000020004" pitchFamily="2" charset="-79"/>
            </a:endParaRPr>
          </a:p>
          <a:p>
            <a:pPr defTabSz="821531" hangingPunct="0"/>
            <a:endParaRPr lang="en-US" sz="1200" dirty="0">
              <a:solidFill>
                <a:schemeClr val="bg1"/>
              </a:solidFill>
              <a:ea typeface="Helvetica Neue" panose="02000503000000020004" pitchFamily="2" charset="0"/>
              <a:cs typeface="Rubik" panose="02000604000000020004" pitchFamily="2" charset="-79"/>
            </a:endParaRPr>
          </a:p>
          <a:p>
            <a:pPr defTabSz="821531" hangingPunct="0"/>
            <a:r>
              <a:rPr lang="en-US" sz="1200" dirty="0">
                <a:solidFill>
                  <a:schemeClr val="bg1"/>
                </a:solidFill>
                <a:ea typeface="Helvetica Neue" panose="02000503000000020004" pitchFamily="2" charset="0"/>
                <a:cs typeface="Rubik" panose="02000604000000020004" pitchFamily="2" charset="-79"/>
              </a:rPr>
              <a:t>No. These are free but we will need to track the use. </a:t>
            </a:r>
            <a:r>
              <a:rPr lang="en-US" sz="1200" dirty="0" err="1">
                <a:solidFill>
                  <a:schemeClr val="bg1"/>
                </a:solidFill>
                <a:ea typeface="Helvetica Neue" panose="02000503000000020004" pitchFamily="2" charset="0"/>
                <a:cs typeface="Rubik" panose="02000604000000020004" pitchFamily="2" charset="-79"/>
              </a:rPr>
              <a:t>Sonicbrand</a:t>
            </a:r>
            <a:r>
              <a:rPr lang="en-US" sz="1200" dirty="0">
                <a:solidFill>
                  <a:schemeClr val="bg1"/>
                </a:solidFill>
                <a:ea typeface="Helvetica Neue" panose="02000503000000020004" pitchFamily="2" charset="0"/>
                <a:cs typeface="Rubik" panose="02000604000000020004" pitchFamily="2" charset="-79"/>
              </a:rPr>
              <a:t> are engaged to manage this process.</a:t>
            </a:r>
          </a:p>
        </p:txBody>
      </p:sp>
      <p:sp>
        <p:nvSpPr>
          <p:cNvPr id="15" name="Rectangle 14">
            <a:extLst>
              <a:ext uri="{FF2B5EF4-FFF2-40B4-BE49-F238E27FC236}">
                <a16:creationId xmlns:a16="http://schemas.microsoft.com/office/drawing/2014/main" id="{5721D939-E8B0-476C-A65E-8C1A0F7EBC6F}"/>
              </a:ext>
            </a:extLst>
          </p:cNvPr>
          <p:cNvSpPr/>
          <p:nvPr/>
        </p:nvSpPr>
        <p:spPr>
          <a:xfrm>
            <a:off x="8909304" y="2420938"/>
            <a:ext cx="2581656" cy="3708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a:extLst>
              <a:ext uri="{FF2B5EF4-FFF2-40B4-BE49-F238E27FC236}">
                <a16:creationId xmlns:a16="http://schemas.microsoft.com/office/drawing/2014/main" id="{591FE866-B86A-4DAB-8B22-6C10D9190215}"/>
              </a:ext>
            </a:extLst>
          </p:cNvPr>
          <p:cNvSpPr txBox="1"/>
          <p:nvPr/>
        </p:nvSpPr>
        <p:spPr>
          <a:xfrm>
            <a:off x="8956069" y="2492381"/>
            <a:ext cx="2544679" cy="2123658"/>
          </a:xfrm>
          <a:prstGeom prst="rect">
            <a:avLst/>
          </a:prstGeom>
          <a:noFill/>
        </p:spPr>
        <p:txBody>
          <a:bodyPr wrap="square" rtlCol="0">
            <a:spAutoFit/>
          </a:bodyPr>
          <a:lstStyle/>
          <a:p>
            <a:pPr defTabSz="821531" hangingPunct="0"/>
            <a:r>
              <a:rPr lang="en-US" sz="1200" b="1" dirty="0">
                <a:solidFill>
                  <a:schemeClr val="bg1"/>
                </a:solidFill>
                <a:ea typeface="Helvetica Neue" panose="02000503000000020004" pitchFamily="2" charset="0"/>
                <a:cs typeface="Rubik" panose="02000604000000020004" pitchFamily="2" charset="-79"/>
              </a:rPr>
              <a:t>Where can I download the assets?</a:t>
            </a:r>
          </a:p>
          <a:p>
            <a:pPr defTabSz="821531" hangingPunct="0"/>
            <a:endParaRPr lang="en-US" sz="1200" dirty="0">
              <a:solidFill>
                <a:schemeClr val="bg1"/>
              </a:solidFill>
              <a:ea typeface="Helvetica Neue" panose="02000503000000020004" pitchFamily="2" charset="0"/>
              <a:cs typeface="Rubik" panose="02000604000000020004" pitchFamily="2" charset="-79"/>
            </a:endParaRPr>
          </a:p>
          <a:p>
            <a:pPr defTabSz="821531" hangingPunct="0"/>
            <a:r>
              <a:rPr lang="en-US" sz="1200" dirty="0">
                <a:solidFill>
                  <a:schemeClr val="bg1"/>
                </a:solidFill>
                <a:ea typeface="Helvetica Neue" panose="02000503000000020004" pitchFamily="2" charset="0"/>
                <a:cs typeface="Rubik" panose="02000604000000020004" pitchFamily="2" charset="-79"/>
              </a:rPr>
              <a:t>They will be available on the brand platform, end of May</a:t>
            </a:r>
          </a:p>
          <a:p>
            <a:pPr defTabSz="821531" hangingPunct="0"/>
            <a:r>
              <a:rPr lang="en-US" sz="1200" dirty="0">
                <a:solidFill>
                  <a:schemeClr val="bg1"/>
                </a:solidFill>
                <a:ea typeface="Helvetica Neue" panose="02000503000000020004" pitchFamily="2" charset="0"/>
                <a:cs typeface="Rubik" panose="02000604000000020004" pitchFamily="2" charset="-79"/>
              </a:rPr>
              <a:t>For all tools as of </a:t>
            </a:r>
            <a:r>
              <a:rPr lang="en-US" sz="1200" dirty="0" err="1">
                <a:solidFill>
                  <a:schemeClr val="bg1"/>
                </a:solidFill>
                <a:ea typeface="Helvetica Neue" panose="02000503000000020004" pitchFamily="2" charset="0"/>
                <a:cs typeface="Rubik" panose="02000604000000020004" pitchFamily="2" charset="-79"/>
              </a:rPr>
              <a:t>Lumity</a:t>
            </a:r>
            <a:r>
              <a:rPr lang="en-US" sz="1200" dirty="0">
                <a:solidFill>
                  <a:schemeClr val="bg1"/>
                </a:solidFill>
                <a:ea typeface="Helvetica Neue" panose="02000503000000020004" pitchFamily="2" charset="0"/>
                <a:cs typeface="Rubik" panose="02000604000000020004" pitchFamily="2" charset="-79"/>
              </a:rPr>
              <a:t> S3/2022</a:t>
            </a:r>
          </a:p>
          <a:p>
            <a:pPr defTabSz="821531" hangingPunct="0"/>
            <a:endParaRPr lang="en-US" sz="1200" dirty="0">
              <a:solidFill>
                <a:schemeClr val="bg1"/>
              </a:solidFill>
              <a:ea typeface="Helvetica Neue" panose="02000503000000020004" pitchFamily="2" charset="0"/>
              <a:cs typeface="Rubik" panose="02000604000000020004" pitchFamily="2" charset="-79"/>
            </a:endParaRPr>
          </a:p>
          <a:p>
            <a:pPr defTabSz="821531" hangingPunct="0"/>
            <a:r>
              <a:rPr lang="en-US" sz="1200" dirty="0">
                <a:solidFill>
                  <a:schemeClr val="bg1"/>
                </a:solidFill>
                <a:ea typeface="Helvetica Neue" panose="02000503000000020004" pitchFamily="2" charset="0"/>
                <a:cs typeface="Rubik" panose="02000604000000020004" pitchFamily="2" charset="-79"/>
              </a:rPr>
              <a:t>Send us an email (</a:t>
            </a:r>
            <a:r>
              <a:rPr lang="en-US" sz="1200" dirty="0">
                <a:solidFill>
                  <a:schemeClr val="bg1"/>
                </a:solidFill>
                <a:ea typeface="Helvetica Neue" panose="02000503000000020004" pitchFamily="2" charset="0"/>
                <a:cs typeface="Rubik" panose="02000604000000020004" pitchFamily="2" charset="-79"/>
                <a:hlinkClick r:id="rId2"/>
              </a:rPr>
              <a:t>branding@phonak.com</a:t>
            </a:r>
            <a:r>
              <a:rPr lang="en-US" sz="1200" dirty="0">
                <a:solidFill>
                  <a:schemeClr val="bg1"/>
                </a:solidFill>
                <a:ea typeface="Helvetica Neue" panose="02000503000000020004" pitchFamily="2" charset="0"/>
                <a:cs typeface="Rubik" panose="02000604000000020004" pitchFamily="2" charset="-79"/>
              </a:rPr>
              <a:t>) if you need them earlier.</a:t>
            </a:r>
          </a:p>
          <a:p>
            <a:endParaRPr lang="en-US" sz="1200" dirty="0">
              <a:solidFill>
                <a:schemeClr val="bg1"/>
              </a:solidFill>
            </a:endParaRPr>
          </a:p>
        </p:txBody>
      </p:sp>
      <p:sp>
        <p:nvSpPr>
          <p:cNvPr id="17" name="Fußzeilenplatzhalter 2">
            <a:extLst>
              <a:ext uri="{FF2B5EF4-FFF2-40B4-BE49-F238E27FC236}">
                <a16:creationId xmlns:a16="http://schemas.microsoft.com/office/drawing/2014/main" id="{80E385C5-2587-4A86-A4F6-9EDFB4F71D57}"/>
              </a:ext>
            </a:extLst>
          </p:cNvPr>
          <p:cNvSpPr txBox="1">
            <a:spLocks/>
          </p:cNvSpPr>
          <p:nvPr/>
        </p:nvSpPr>
        <p:spPr>
          <a:xfrm>
            <a:off x="4520072" y="6356350"/>
            <a:ext cx="6993272" cy="276225"/>
          </a:xfrm>
          <a:prstGeom prst="rect">
            <a:avLst/>
          </a:prstGeom>
        </p:spPr>
        <p:txBody>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1000" dirty="0"/>
              <a:t>Phonak sonic guidelines</a:t>
            </a:r>
          </a:p>
        </p:txBody>
      </p:sp>
      <p:sp>
        <p:nvSpPr>
          <p:cNvPr id="18" name="Foliennummernplatzhalter 3">
            <a:extLst>
              <a:ext uri="{FF2B5EF4-FFF2-40B4-BE49-F238E27FC236}">
                <a16:creationId xmlns:a16="http://schemas.microsoft.com/office/drawing/2014/main" id="{E404725C-AAE6-42C2-8237-09FDF4A1EDA3}"/>
              </a:ext>
            </a:extLst>
          </p:cNvPr>
          <p:cNvSpPr txBox="1">
            <a:spLocks/>
          </p:cNvSpPr>
          <p:nvPr/>
        </p:nvSpPr>
        <p:spPr>
          <a:xfrm>
            <a:off x="11423985" y="6356351"/>
            <a:ext cx="396540" cy="276224"/>
          </a:xfrm>
          <a:prstGeom prst="rect">
            <a:avLst/>
          </a:prstGeom>
        </p:spPr>
        <p:txBody>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A6ABA92-B65E-42F5-BB28-73DA50746AED}" type="slidenum">
              <a:rPr lang="en-US" sz="1000" smtClean="0"/>
              <a:pPr/>
              <a:t>32</a:t>
            </a:fld>
            <a:endParaRPr lang="en-US" sz="1000" dirty="0"/>
          </a:p>
        </p:txBody>
      </p:sp>
    </p:spTree>
    <p:extLst>
      <p:ext uri="{BB962C8B-B14F-4D97-AF65-F5344CB8AC3E}">
        <p14:creationId xmlns:p14="http://schemas.microsoft.com/office/powerpoint/2010/main" val="59980205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2BF97FF-F6E9-4677-B6FE-E91DA954EBB6}"/>
              </a:ext>
            </a:extLst>
          </p:cNvPr>
          <p:cNvSpPr>
            <a:spLocks noGrp="1"/>
          </p:cNvSpPr>
          <p:nvPr>
            <p:ph type="ctrTitle"/>
          </p:nvPr>
        </p:nvSpPr>
        <p:spPr/>
        <p:txBody>
          <a:bodyPr/>
          <a:lstStyle/>
          <a:p>
            <a:r>
              <a:rPr lang="en-US" dirty="0"/>
              <a:t>Together,</a:t>
            </a:r>
            <a:br>
              <a:rPr lang="en-US" dirty="0"/>
            </a:br>
            <a:r>
              <a:rPr lang="en-US" dirty="0"/>
              <a:t>we change lives</a:t>
            </a:r>
            <a:r>
              <a:rPr lang="en-US" sz="4500" baseline="-8000" dirty="0">
                <a:solidFill>
                  <a:schemeClr val="accent1"/>
                </a:solidFill>
                <a:latin typeface="Segoe UI Symbol" panose="020B0502040204020203" pitchFamily="34" charset="0"/>
                <a:ea typeface="Segoe UI Symbol" panose="020B0502040204020203" pitchFamily="34" charset="0"/>
              </a:rPr>
              <a:t></a:t>
            </a:r>
            <a:endParaRPr lang="en-US" sz="4500" dirty="0"/>
          </a:p>
        </p:txBody>
      </p:sp>
    </p:spTree>
    <p:extLst>
      <p:ext uri="{BB962C8B-B14F-4D97-AF65-F5344CB8AC3E}">
        <p14:creationId xmlns:p14="http://schemas.microsoft.com/office/powerpoint/2010/main" val="753370472"/>
      </p:ext>
    </p:extLst>
  </p:cSld>
  <p:clrMapOvr>
    <a:masterClrMapping/>
  </p:clrMapOvr>
</p:sld>
</file>

<file path=ppt/theme/theme1.xml><?xml version="1.0" encoding="utf-8"?>
<a:theme xmlns:a="http://schemas.openxmlformats.org/drawingml/2006/main" name="Phonak">
  <a:themeElements>
    <a:clrScheme name="Phonak 2022">
      <a:dk1>
        <a:srgbClr val="000000"/>
      </a:dk1>
      <a:lt1>
        <a:srgbClr val="FFFFFF"/>
      </a:lt1>
      <a:dk2>
        <a:srgbClr val="403F38"/>
      </a:dk2>
      <a:lt2>
        <a:srgbClr val="F5F5F3"/>
      </a:lt2>
      <a:accent1>
        <a:srgbClr val="88BC07"/>
      </a:accent1>
      <a:accent2>
        <a:srgbClr val="004466"/>
      </a:accent2>
      <a:accent3>
        <a:srgbClr val="9D7CD0"/>
      </a:accent3>
      <a:accent4>
        <a:srgbClr val="32A48F"/>
      </a:accent4>
      <a:accent5>
        <a:srgbClr val="F4AF02"/>
      </a:accent5>
      <a:accent6>
        <a:srgbClr val="E1E1DE"/>
      </a:accent6>
      <a:hlink>
        <a:srgbClr val="000000"/>
      </a:hlink>
      <a:folHlink>
        <a:srgbClr val="00000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lIns="0" tIns="0" rIns="0" bIns="0" rtlCol="0">
        <a:spAutoFit/>
      </a:bodyPr>
      <a:lstStyle>
        <a:defPPr algn="l">
          <a:defRPr dirty="0" smtClean="0"/>
        </a:defPPr>
      </a:lstStyle>
    </a:txDef>
  </a:objectDefaults>
  <a:extraClrSchemeLst>
    <a:extraClrScheme>
      <a:clrScheme name="Phonak 2022">
        <a:dk1>
          <a:srgbClr val="000000"/>
        </a:dk1>
        <a:lt1>
          <a:srgbClr val="FFFFFF"/>
        </a:lt1>
        <a:dk2>
          <a:srgbClr val="403F38"/>
        </a:dk2>
        <a:lt2>
          <a:srgbClr val="F5F5F3"/>
        </a:lt2>
        <a:accent1>
          <a:srgbClr val="88BC07"/>
        </a:accent1>
        <a:accent2>
          <a:srgbClr val="004466"/>
        </a:accent2>
        <a:accent3>
          <a:srgbClr val="9D7CD0"/>
        </a:accent3>
        <a:accent4>
          <a:srgbClr val="32A48F"/>
        </a:accent4>
        <a:accent5>
          <a:srgbClr val="F4AF02"/>
        </a:accent5>
        <a:accent6>
          <a:srgbClr val="E1E1DE"/>
        </a:accent6>
        <a:hlink>
          <a:srgbClr val="000000"/>
        </a:hlink>
        <a:folHlink>
          <a:srgbClr val="000000"/>
        </a:folHlink>
      </a:clrScheme>
      <a:clrMap bg1="lt1" tx1="dk1" bg2="lt2" tx2="dk2" accent1="accent1" accent2="accent2" accent3="accent3" accent4="accent4" accent5="accent5" accent6="accent6" hlink="hlink" folHlink="folHlink"/>
    </a:extraClrScheme>
  </a:extraClrSchemeLst>
  <a:custClrLst>
    <a:custClr name="Light">
      <a:srgbClr val="FFFFFF"/>
    </a:custClr>
    <a:custClr name="PH Green">
      <a:srgbClr val="88BC07"/>
    </a:custClr>
    <a:custClr name="PH accent">
      <a:srgbClr val="CFFB5E"/>
    </a:custClr>
    <a:custClr name="Weiss">
      <a:srgbClr val="FFFFFF"/>
    </a:custClr>
    <a:custClr name="Weiss">
      <a:srgbClr val="FFFFFF"/>
    </a:custClr>
    <a:custClr name="Weiss">
      <a:srgbClr val="FFFFFF"/>
    </a:custClr>
    <a:custClr name="Weiss">
      <a:srgbClr val="FFFFFF"/>
    </a:custClr>
    <a:custClr name="Weiss">
      <a:srgbClr val="FFFFFF"/>
    </a:custClr>
    <a:custClr name="Weiss">
      <a:srgbClr val="FFFFFF"/>
    </a:custClr>
    <a:custClr name="Weiss">
      <a:srgbClr val="FFFFFF"/>
    </a:custClr>
    <a:custClr name="PH Petrol 06">
      <a:srgbClr val="004466"/>
    </a:custClr>
    <a:custClr name="Add 01">
      <a:srgbClr val="9D7CD0"/>
    </a:custClr>
    <a:custClr name="Add 02">
      <a:srgbClr val="32A48F"/>
    </a:custClr>
    <a:custClr name="Add 03">
      <a:srgbClr val="F4AF02"/>
    </a:custClr>
    <a:custClr name="Highlight">
      <a:srgbClr val="E1E1DE"/>
    </a:custClr>
    <a:custClr name="Weiss">
      <a:srgbClr val="FFFFFF"/>
    </a:custClr>
    <a:custClr name="Weiss">
      <a:srgbClr val="FFFFFF"/>
    </a:custClr>
    <a:custClr name="Weiss">
      <a:srgbClr val="FFFFFF"/>
    </a:custClr>
    <a:custClr name="Weiss">
      <a:srgbClr val="FFFFFF"/>
    </a:custClr>
    <a:custClr name="Weiss">
      <a:srgbClr val="FFFFFF"/>
    </a:custClr>
    <a:custClr name="PH Petrol 01">
      <a:srgbClr val="CCE9F8"/>
    </a:custClr>
    <a:custClr name="PH Petrol 02">
      <a:srgbClr val="79C2E7"/>
    </a:custClr>
    <a:custClr name="PH Petrol 03">
      <a:srgbClr val="4BA7D4"/>
    </a:custClr>
    <a:custClr name="PH Petrol 04">
      <a:srgbClr val="2788B8"/>
    </a:custClr>
    <a:custClr name="PH Petrol 05">
      <a:srgbClr val="166A94"/>
    </a:custClr>
    <a:custClr name="PH Petrol 06">
      <a:srgbClr val="004466"/>
    </a:custClr>
    <a:custClr name="PH Petrol 07">
      <a:srgbClr val="013B58"/>
    </a:custClr>
    <a:custClr name="PH Petrol 08">
      <a:srgbClr val="00334D"/>
    </a:custClr>
    <a:custClr name="PH Petrol 09">
      <a:srgbClr val="022435"/>
    </a:custClr>
    <a:custClr name="Error">
      <a:srgbClr val="AE170F"/>
    </a:custClr>
  </a:custClrLst>
  <a:extLst>
    <a:ext uri="{05A4C25C-085E-4340-85A3-A5531E510DB2}">
      <thm15:themeFamily xmlns:thm15="http://schemas.microsoft.com/office/thememl/2012/main" name="PH_Template_PPT_2022.pptx" id="{AAC1F881-B777-41E3-8B23-873AD91401DF}" vid="{DA9839EC-C781-42CA-9796-69D7FA67F4DC}"/>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0C79E6A68FCC8489674985F988FFD5E" ma:contentTypeVersion="8" ma:contentTypeDescription="Create a new document." ma:contentTypeScope="" ma:versionID="3e1e9c5a32cf27ae728a0321056b2301">
  <xsd:schema xmlns:xsd="http://www.w3.org/2001/XMLSchema" xmlns:xs="http://www.w3.org/2001/XMLSchema" xmlns:p="http://schemas.microsoft.com/office/2006/metadata/properties" xmlns:ns2="53c7f079-c1c3-4d11-b8b3-760d42999b9a" targetNamespace="http://schemas.microsoft.com/office/2006/metadata/properties" ma:root="true" ma:fieldsID="ef603e26ddb7bf91f4c1f7afb6aded5e" ns2:_="">
    <xsd:import namespace="53c7f079-c1c3-4d11-b8b3-760d42999b9a"/>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3c7f079-c1c3-4d11-b8b3-760d42999b9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4" ma:displayName="Content Type"/>
        <xsd:element ref="dc:title" minOccurs="0" maxOccurs="1" ma:index="3"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586D03DD-BC41-494D-AE54-30DD0BBF803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3c7f079-c1c3-4d11-b8b3-760d42999b9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0B337882-FFD3-412B-AD22-6F54801E5604}">
  <ds:schemaRefs>
    <ds:schemaRef ds:uri="http://schemas.microsoft.com/sharepoint/v3/contenttype/forms"/>
  </ds:schemaRefs>
</ds:datastoreItem>
</file>

<file path=customXml/itemProps3.xml><?xml version="1.0" encoding="utf-8"?>
<ds:datastoreItem xmlns:ds="http://schemas.openxmlformats.org/officeDocument/2006/customXml" ds:itemID="{227B3371-6637-4D6B-978C-D1664AABDFD0}">
  <ds:schemaRefs>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PH_Template_PPT_2022</Template>
  <TotalTime>0</TotalTime>
  <Words>2451</Words>
  <Application>Microsoft Office PowerPoint</Application>
  <PresentationFormat>Widescreen</PresentationFormat>
  <Paragraphs>285</Paragraphs>
  <Slides>33</Slides>
  <Notes>0</Notes>
  <HiddenSlides>2</HiddenSlides>
  <MMClips>13</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33</vt:i4>
      </vt:variant>
    </vt:vector>
  </HeadingPairs>
  <TitlesOfParts>
    <vt:vector size="38" baseType="lpstr">
      <vt:lpstr>Rubik</vt:lpstr>
      <vt:lpstr>Arial</vt:lpstr>
      <vt:lpstr>Calibri</vt:lpstr>
      <vt:lpstr>Segoe UI Symbol</vt:lpstr>
      <vt:lpstr>Phonak</vt:lpstr>
      <vt:lpstr>The sound of Phonak</vt:lpstr>
      <vt:lpstr>Contents</vt:lpstr>
      <vt:lpstr>Why sonic branding is important for Phonak</vt:lpstr>
      <vt:lpstr>Why sonic branding is important for Phonak</vt:lpstr>
      <vt:lpstr>Why sonic branding is important for Phonak</vt:lpstr>
      <vt:lpstr>About the sound of Phonak</vt:lpstr>
      <vt:lpstr>How we started</vt:lpstr>
      <vt:lpstr>The sound of Phonak</vt:lpstr>
      <vt:lpstr>Phonak music – Creative principles</vt:lpstr>
      <vt:lpstr>Phonak music</vt:lpstr>
      <vt:lpstr>The sound of Phonak – main theme</vt:lpstr>
      <vt:lpstr>The sound of Phonak – main theme</vt:lpstr>
      <vt:lpstr>The sound of Phonak – variants</vt:lpstr>
      <vt:lpstr>The sound of Phonak – variants</vt:lpstr>
      <vt:lpstr>The sound of Phonak – variants</vt:lpstr>
      <vt:lpstr>The sound of Phonak – variants</vt:lpstr>
      <vt:lpstr>The sound of Phonak – variants</vt:lpstr>
      <vt:lpstr>The sound of Phonak – variants</vt:lpstr>
      <vt:lpstr>The sound of Phonak – variants</vt:lpstr>
      <vt:lpstr>The sound of Phonak – variants</vt:lpstr>
      <vt:lpstr>The sound of Phonak – variants</vt:lpstr>
      <vt:lpstr>Foundational music assets – sonic themes</vt:lpstr>
      <vt:lpstr>Foundational music assets – sonic themes</vt:lpstr>
      <vt:lpstr>The Phonak voice profile</vt:lpstr>
      <vt:lpstr>The Phonak voice profile</vt:lpstr>
      <vt:lpstr>Phonak voice</vt:lpstr>
      <vt:lpstr>Phonak voice – application examples</vt:lpstr>
      <vt:lpstr>Phonak voice – profile</vt:lpstr>
      <vt:lpstr>Phonak voice – performance guidelines</vt:lpstr>
      <vt:lpstr>Phonak voice – examples</vt:lpstr>
      <vt:lpstr>FAQs</vt:lpstr>
      <vt:lpstr>FAQs</vt:lpstr>
      <vt:lpstr>Together, we change lives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lorem ipsum dolor sit amet, consectetur</dc:title>
  <dc:creator>Kreienbühl, Daniel</dc:creator>
  <cp:lastModifiedBy>Kreienbühl, Daniel</cp:lastModifiedBy>
  <cp:revision>7</cp:revision>
  <dcterms:created xsi:type="dcterms:W3CDTF">2022-04-13T13:19:03Z</dcterms:created>
  <dcterms:modified xsi:type="dcterms:W3CDTF">2022-05-18T14:02:19Z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Label">
    <vt:i4>0</vt:i4>
  </property>
  <property fmtid="{D5CDD505-2E9C-101B-9397-08002B2CF9AE}" pid="3" name="ContentTypeId">
    <vt:lpwstr>0x010100B0C79E6A68FCC8489674985F988FFD5E</vt:lpwstr>
  </property>
</Properties>
</file>